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302" r:id="rId4"/>
    <p:sldId id="303" r:id="rId5"/>
    <p:sldId id="305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/>
    <p:restoredTop sz="94665"/>
  </p:normalViewPr>
  <p:slideViewPr>
    <p:cSldViewPr snapToGrid="0" snapToObjects="1">
      <p:cViewPr varScale="1">
        <p:scale>
          <a:sx n="50" d="100"/>
          <a:sy n="50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6078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 smtClean="0"/>
              <a:t>Titl </a:t>
            </a:r>
            <a:r>
              <a:rPr dirty="0"/>
              <a:t>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</a:t>
            </a:r>
            <a:r>
              <a:rPr dirty="0" smtClean="0"/>
              <a:t>Four</a:t>
            </a: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3548" y="-10161"/>
            <a:ext cx="13031896" cy="9753601"/>
          </a:xfrm>
          <a:prstGeom prst="rect">
            <a:avLst/>
          </a:prstGeom>
          <a:gradFill>
            <a:gsLst>
              <a:gs pos="0">
                <a:srgbClr val="8093A8"/>
              </a:gs>
              <a:gs pos="100000">
                <a:srgbClr val="C87C8C"/>
              </a:gs>
            </a:gsLst>
            <a:lin ang="5400000"/>
          </a:gradFill>
          <a:ln w="3175">
            <a:miter lim="400000"/>
          </a:ln>
        </p:spPr>
        <p:txBody>
          <a:bodyPr lIns="27093" tIns="27093" rIns="27093" bIns="27093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5" name="Shape 55"/>
          <p:cNvSpPr/>
          <p:nvPr/>
        </p:nvSpPr>
        <p:spPr>
          <a:xfrm>
            <a:off x="1258896" y="3298916"/>
            <a:ext cx="10487008" cy="15320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9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P</a:t>
            </a:r>
            <a:r>
              <a:rPr lang="pt-BR" dirty="0" smtClean="0"/>
              <a:t>eace room</a:t>
            </a:r>
            <a:endParaRPr dirty="0"/>
          </a:p>
        </p:txBody>
      </p:sp>
      <p:sp>
        <p:nvSpPr>
          <p:cNvPr id="56" name="Shape 56"/>
          <p:cNvSpPr/>
          <p:nvPr/>
        </p:nvSpPr>
        <p:spPr>
          <a:xfrm>
            <a:off x="2885486" y="6692200"/>
            <a:ext cx="7233828" cy="6702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pt-BR" dirty="0" smtClean="0"/>
              <a:t>Developed by Arnoldo Hoyos (PUC-SP), Marcos Ferreira (PUC-SP) and Thiago Malagrino (Mi9 Solutions)</a:t>
            </a:r>
            <a:endParaRPr u="sng" dirty="0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600" y="2841962"/>
            <a:ext cx="123410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dirty="0"/>
              <a:t>Etapa 1 </a:t>
            </a:r>
            <a:r>
              <a:rPr lang="pt-BR" sz="3200" dirty="0" smtClean="0"/>
              <a:t>– Definição do problema a ser discutido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Etapa </a:t>
            </a:r>
            <a:r>
              <a:rPr lang="pt-BR" sz="3200" dirty="0"/>
              <a:t>2 </a:t>
            </a:r>
            <a:r>
              <a:rPr lang="pt-BR" sz="3200" dirty="0" smtClean="0"/>
              <a:t>– Definição dos stakeholders. Exemplos: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Estudantes com energia positiva para garantir seus próprios futuros de paz.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Universidades e escolas cumprindo suas obrigações para com a comunidade mundial.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Idosos com sabedoria adquirida e experiencia de vida a respeito da futilidade da guerra.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Qualquer pessoa com visão de sua própria singularidade e de seu potencial de contribuição.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Instituições privadas habilitadas a contribuir para a busca de Soluções ecológicas, da guerra e da paz.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Governos iluminados, que busquem o melhor para seus cidadãos e para o mundo, através da real paz assegurada com justiça.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Negócios internacionais capazes de desenvolver economias, processos produtivas e estratégias de negócios baseados na paz mundial sustentável. </a:t>
            </a:r>
          </a:p>
          <a:p>
            <a:pPr marL="342900" lvl="6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Serviços militares das nações assumindo novos papeis e missões de cooperação necessárias para salvar vidas em risco por conta das crescentes consequências das mudanças climáticas e do aquecimento global. </a:t>
            </a:r>
          </a:p>
        </p:txBody>
      </p:sp>
    </p:spTree>
    <p:extLst>
      <p:ext uri="{BB962C8B-B14F-4D97-AF65-F5344CB8AC3E}">
        <p14:creationId xmlns:p14="http://schemas.microsoft.com/office/powerpoint/2010/main" val="1030319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1000" y="2670512"/>
            <a:ext cx="123410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</a:t>
            </a:r>
            <a:r>
              <a:rPr lang="pt-BR" sz="2800" dirty="0"/>
              <a:t>3 </a:t>
            </a:r>
            <a:r>
              <a:rPr lang="pt-BR" sz="2800" dirty="0" smtClean="0"/>
              <a:t>– Criação de </a:t>
            </a:r>
            <a:r>
              <a:rPr lang="pt-BR" sz="2800" dirty="0"/>
              <a:t>um guia estratégico para conduzir a reunião na </a:t>
            </a:r>
            <a:r>
              <a:rPr lang="pt-BR" sz="2800" dirty="0" smtClean="0"/>
              <a:t>Peace Room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</a:t>
            </a:r>
            <a:r>
              <a:rPr lang="pt-BR" sz="2800" dirty="0"/>
              <a:t>4 </a:t>
            </a:r>
            <a:r>
              <a:rPr lang="pt-BR" sz="2800" dirty="0" smtClean="0"/>
              <a:t>– Debate dos </a:t>
            </a:r>
            <a:r>
              <a:rPr lang="pt-BR" sz="2800" dirty="0"/>
              <a:t>principais pontos levantados na sessão de perguntas e atualização do quadro de </a:t>
            </a:r>
            <a:r>
              <a:rPr lang="pt-BR" sz="2800" dirty="0" smtClean="0"/>
              <a:t>ações (Lean Canvas)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</a:t>
            </a:r>
            <a:r>
              <a:rPr lang="pt-BR" sz="2800" dirty="0"/>
              <a:t>5 </a:t>
            </a:r>
            <a:r>
              <a:rPr lang="pt-BR" sz="2800" dirty="0" smtClean="0"/>
              <a:t>– Criação de </a:t>
            </a:r>
            <a:r>
              <a:rPr lang="pt-BR" sz="2800" dirty="0"/>
              <a:t>um plano de ação para atingir seu objetivo e definir as metas para todos os </a:t>
            </a:r>
            <a:r>
              <a:rPr lang="pt-BR" sz="2800" dirty="0" smtClean="0"/>
              <a:t>envolvidos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6 – Monitoramento, acompanhamento </a:t>
            </a:r>
            <a:r>
              <a:rPr lang="pt-BR" sz="2800" dirty="0"/>
              <a:t>e </a:t>
            </a:r>
            <a:r>
              <a:rPr lang="pt-BR" sz="2800" dirty="0" smtClean="0"/>
              <a:t>feedback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7 – Revisão do plano de 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Etapa 8 – Celebração das conquistas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7433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Os fins NÃO justificam os meios...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68572" y="3607377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Equilíbrio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5638" y="7059261"/>
            <a:ext cx="11749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fins são importantes, mas os meios são as peças fundamentais da perenidade do sucesso e do legado que vamos deixar. Os meios garantem a credibilidade de qualquer fim. 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14" y="1505781"/>
            <a:ext cx="7013235" cy="512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837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2450" y="5636776"/>
            <a:ext cx="1219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Por </a:t>
            </a:r>
            <a:r>
              <a:rPr lang="pt-BR" dirty="0"/>
              <a:t>onde começamos o nosso planejamento? </a:t>
            </a:r>
            <a:endParaRPr lang="pt-BR" dirty="0" smtClean="0"/>
          </a:p>
          <a:p>
            <a:pPr algn="r"/>
            <a:endParaRPr lang="pt-BR" dirty="0"/>
          </a:p>
          <a:p>
            <a:pPr algn="r"/>
            <a:r>
              <a:rPr lang="pt-BR" dirty="0" smtClean="0"/>
              <a:t>Como </a:t>
            </a:r>
            <a:r>
              <a:rPr lang="pt-BR" dirty="0"/>
              <a:t>conseguimos materializar ações previstas nos nossos planos? </a:t>
            </a:r>
            <a:endParaRPr lang="pt-BR" dirty="0" smtClean="0"/>
          </a:p>
          <a:p>
            <a:pPr algn="r"/>
            <a:endParaRPr lang="pt-BR" dirty="0"/>
          </a:p>
          <a:p>
            <a:pPr algn="r"/>
            <a:r>
              <a:rPr lang="pt-BR" dirty="0" smtClean="0"/>
              <a:t>Como </a:t>
            </a:r>
            <a:r>
              <a:rPr lang="pt-BR" dirty="0"/>
              <a:t>conseguimos prototipar ideias para testá-las na prática, em campo?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04800"/>
            <a:ext cx="7404100" cy="488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747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1893" y="3491805"/>
            <a:ext cx="934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WORKSHOP LEAN CANVAS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012800" y="4415135"/>
            <a:ext cx="4160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Prof. Sergio Bicudo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281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12827" y="6169224"/>
            <a:ext cx="57791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"Os fins justificam os meios."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73" y="1009650"/>
            <a:ext cx="9434853" cy="40957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20024" y="7308056"/>
            <a:ext cx="23647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Justificam?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373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5" y="2457450"/>
            <a:ext cx="11744056" cy="52577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54071" y="434932"/>
            <a:ext cx="7494252" cy="577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r>
              <a:rPr lang="en-US" dirty="0"/>
              <a:t>Chaos Report </a:t>
            </a:r>
            <a:r>
              <a:rPr lang="en-US" dirty="0" smtClean="0"/>
              <a:t>- Standish </a:t>
            </a:r>
            <a:r>
              <a:rPr lang="en-US" dirty="0"/>
              <a:t>Group </a:t>
            </a:r>
            <a:r>
              <a:rPr lang="en-US" dirty="0" smtClean="0"/>
              <a:t>/ </a:t>
            </a:r>
            <a:r>
              <a:rPr lang="en-US" dirty="0"/>
              <a:t>2015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289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23289" y="169536"/>
            <a:ext cx="11898797" cy="10396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3200" dirty="0"/>
              <a:t>Comparativo: metodologias ágeis vs metodologias convencionais (p. ex. PMI</a:t>
            </a:r>
            <a:r>
              <a:rPr lang="pt-BR" sz="3200" dirty="0" smtClean="0"/>
              <a:t>)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31" y="1404445"/>
            <a:ext cx="10987711" cy="80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31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O Peace Room em sua origem: o War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9509" y="1092606"/>
            <a:ext cx="45752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Winston Churchill</a:t>
            </a:r>
            <a:endParaRPr lang="pt-BR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46883" y="1930182"/>
            <a:ext cx="3449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115 reuniões</a:t>
            </a:r>
            <a:endParaRPr lang="pt-BR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76832" y="2729133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anos</a:t>
            </a:r>
            <a:endParaRPr lang="pt-BR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89621" y="4433129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Brainstorming</a:t>
            </a:r>
            <a:endParaRPr lang="pt-B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09025" y="6146948"/>
            <a:ext cx="4562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ESTRATÉGIAS</a:t>
            </a:r>
            <a:endParaRPr lang="pt-B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241561" y="5439062"/>
            <a:ext cx="4860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Comunicação Visual</a:t>
            </a:r>
            <a:endParaRPr lang="pt-BR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7925" y="7685831"/>
            <a:ext cx="119261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paz é mais complexa que a guerra.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e manter a paz é mais difícil que guerrear.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416156" y="3581131"/>
            <a:ext cx="26019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objetivo</a:t>
            </a:r>
            <a:endParaRPr lang="pt-BR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6" y="1092605"/>
            <a:ext cx="7861976" cy="5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64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8" y="1844589"/>
            <a:ext cx="5253662" cy="377607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03383" y="1424299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Coesão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03383" y="2347629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Unidade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03383" y="3270959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Equilíbrio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03383" y="4194289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Colaboração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7925" y="6502334"/>
            <a:ext cx="11745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SOLUÇÕES DE PROBLEMAS GLOBAIS</a:t>
            </a:r>
            <a:endParaRPr lang="pt-B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03383" y="5117619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Atitude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7925" y="7615121"/>
            <a:ext cx="62702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Clima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extremos climáticos)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Corrupção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Desigualdade Social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772687" y="7615121"/>
            <a:ext cx="59493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Tráfico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Fome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Brasil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mundo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39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Shape 1338"/>
          <p:cNvSpPr/>
          <p:nvPr/>
        </p:nvSpPr>
        <p:spPr>
          <a:xfrm>
            <a:off x="3251216" y="2825472"/>
            <a:ext cx="3673530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9" y="14480"/>
                  <a:pt x="20155" y="16201"/>
                </a:cubicBezTo>
                <a:cubicBezTo>
                  <a:pt x="19160" y="17925"/>
                  <a:pt x="17925" y="19160"/>
                  <a:pt x="16204" y="20155"/>
                </a:cubicBezTo>
                <a:cubicBezTo>
                  <a:pt x="14480" y="21149"/>
                  <a:pt x="12789" y="21600"/>
                  <a:pt x="10803" y="21600"/>
                </a:cubicBezTo>
                <a:cubicBezTo>
                  <a:pt x="8814" y="21600"/>
                  <a:pt x="7123" y="21149"/>
                  <a:pt x="5401" y="20155"/>
                </a:cubicBezTo>
                <a:cubicBezTo>
                  <a:pt x="3677" y="19160"/>
                  <a:pt x="2437" y="17925"/>
                  <a:pt x="1445" y="16201"/>
                </a:cubicBezTo>
                <a:cubicBezTo>
                  <a:pt x="451" y="14480"/>
                  <a:pt x="0" y="12789"/>
                  <a:pt x="0" y="10800"/>
                </a:cubicBezTo>
                <a:cubicBezTo>
                  <a:pt x="0" y="8811"/>
                  <a:pt x="451" y="7120"/>
                  <a:pt x="1445" y="5399"/>
                </a:cubicBezTo>
                <a:cubicBezTo>
                  <a:pt x="2437" y="3680"/>
                  <a:pt x="3677" y="2442"/>
                  <a:pt x="5401" y="1448"/>
                </a:cubicBezTo>
                <a:cubicBezTo>
                  <a:pt x="7123" y="454"/>
                  <a:pt x="8814" y="0"/>
                  <a:pt x="10803" y="0"/>
                </a:cubicBezTo>
                <a:cubicBezTo>
                  <a:pt x="12789" y="0"/>
                  <a:pt x="14480" y="454"/>
                  <a:pt x="16204" y="1448"/>
                </a:cubicBezTo>
                <a:cubicBezTo>
                  <a:pt x="17925" y="2442"/>
                  <a:pt x="19160" y="3680"/>
                  <a:pt x="20155" y="5399"/>
                </a:cubicBezTo>
                <a:cubicBezTo>
                  <a:pt x="21149" y="7120"/>
                  <a:pt x="21600" y="8811"/>
                  <a:pt x="21600" y="10800"/>
                </a:cubicBezTo>
              </a:path>
            </a:pathLst>
          </a:custGeom>
          <a:solidFill>
            <a:srgbClr val="355C7D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1339"/>
          <p:cNvSpPr/>
          <p:nvPr/>
        </p:nvSpPr>
        <p:spPr>
          <a:xfrm>
            <a:off x="6093284" y="2825472"/>
            <a:ext cx="3673529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7" y="14480"/>
                  <a:pt x="20152" y="16201"/>
                </a:cubicBezTo>
                <a:cubicBezTo>
                  <a:pt x="19158" y="17925"/>
                  <a:pt x="17920" y="19160"/>
                  <a:pt x="16199" y="20155"/>
                </a:cubicBezTo>
                <a:cubicBezTo>
                  <a:pt x="14478" y="21149"/>
                  <a:pt x="12787" y="21600"/>
                  <a:pt x="10799" y="21600"/>
                </a:cubicBezTo>
                <a:cubicBezTo>
                  <a:pt x="8810" y="21600"/>
                  <a:pt x="7122" y="21149"/>
                  <a:pt x="5398" y="20155"/>
                </a:cubicBezTo>
                <a:cubicBezTo>
                  <a:pt x="3677" y="19160"/>
                  <a:pt x="2439" y="17925"/>
                  <a:pt x="1448" y="16201"/>
                </a:cubicBezTo>
                <a:cubicBezTo>
                  <a:pt x="453" y="14480"/>
                  <a:pt x="0" y="12789"/>
                  <a:pt x="0" y="10800"/>
                </a:cubicBezTo>
                <a:cubicBezTo>
                  <a:pt x="0" y="8811"/>
                  <a:pt x="453" y="7120"/>
                  <a:pt x="1448" y="5399"/>
                </a:cubicBezTo>
                <a:cubicBezTo>
                  <a:pt x="2439" y="3680"/>
                  <a:pt x="3677" y="2442"/>
                  <a:pt x="5398" y="1448"/>
                </a:cubicBezTo>
                <a:cubicBezTo>
                  <a:pt x="7122" y="454"/>
                  <a:pt x="8810" y="0"/>
                  <a:pt x="10799" y="0"/>
                </a:cubicBezTo>
                <a:cubicBezTo>
                  <a:pt x="12787" y="0"/>
                  <a:pt x="14478" y="454"/>
                  <a:pt x="16199" y="1448"/>
                </a:cubicBezTo>
                <a:cubicBezTo>
                  <a:pt x="17920" y="2442"/>
                  <a:pt x="19158" y="3680"/>
                  <a:pt x="20152" y="5399"/>
                </a:cubicBezTo>
                <a:cubicBezTo>
                  <a:pt x="21147" y="7120"/>
                  <a:pt x="21600" y="8811"/>
                  <a:pt x="21600" y="10800"/>
                </a:cubicBezTo>
              </a:path>
            </a:pathLst>
          </a:custGeom>
          <a:solidFill>
            <a:srgbClr val="F67A83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" name="Shape 1341"/>
          <p:cNvSpPr/>
          <p:nvPr/>
        </p:nvSpPr>
        <p:spPr>
          <a:xfrm>
            <a:off x="1677962" y="4588310"/>
            <a:ext cx="1227900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PESSOAS</a:t>
            </a:r>
            <a:endParaRPr dirty="0"/>
          </a:p>
        </p:txBody>
      </p:sp>
      <p:sp>
        <p:nvSpPr>
          <p:cNvPr id="7" name="Shape 1342"/>
          <p:cNvSpPr/>
          <p:nvPr/>
        </p:nvSpPr>
        <p:spPr>
          <a:xfrm>
            <a:off x="9992064" y="4687941"/>
            <a:ext cx="1598193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2000" dirty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PROBLEMAS</a:t>
            </a:r>
            <a:endParaRPr sz="2000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9" name="Shape 1344"/>
          <p:cNvSpPr/>
          <p:nvPr/>
        </p:nvSpPr>
        <p:spPr>
          <a:xfrm>
            <a:off x="5847279" y="7410758"/>
            <a:ext cx="1296830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C653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CONFLITO</a:t>
            </a:r>
            <a:endParaRPr dirty="0"/>
          </a:p>
        </p:txBody>
      </p:sp>
      <p:sp>
        <p:nvSpPr>
          <p:cNvPr id="10" name="Shape 1345"/>
          <p:cNvSpPr/>
          <p:nvPr/>
        </p:nvSpPr>
        <p:spPr>
          <a:xfrm>
            <a:off x="6509247" y="4270071"/>
            <a:ext cx="2050" cy="2368733"/>
          </a:xfrm>
          <a:prstGeom prst="line">
            <a:avLst/>
          </a:prstGeom>
          <a:ln w="38100">
            <a:solidFill>
              <a:srgbClr val="7C6535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1" name="Shape 1346"/>
          <p:cNvSpPr/>
          <p:nvPr/>
        </p:nvSpPr>
        <p:spPr>
          <a:xfrm>
            <a:off x="1977831" y="3978471"/>
            <a:ext cx="583200" cy="58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6" y="5344"/>
                </a:moveTo>
                <a:cubicBezTo>
                  <a:pt x="1786" y="6178"/>
                  <a:pt x="2437" y="6877"/>
                  <a:pt x="3215" y="6877"/>
                </a:cubicBezTo>
                <a:lnTo>
                  <a:pt x="3236" y="6877"/>
                </a:lnTo>
                <a:cubicBezTo>
                  <a:pt x="3257" y="6877"/>
                  <a:pt x="3257" y="6877"/>
                  <a:pt x="3278" y="6877"/>
                </a:cubicBezTo>
                <a:cubicBezTo>
                  <a:pt x="4034" y="6877"/>
                  <a:pt x="4686" y="6178"/>
                  <a:pt x="4686" y="5344"/>
                </a:cubicBezTo>
                <a:cubicBezTo>
                  <a:pt x="4686" y="4509"/>
                  <a:pt x="4034" y="3810"/>
                  <a:pt x="3278" y="3810"/>
                </a:cubicBezTo>
                <a:cubicBezTo>
                  <a:pt x="3257" y="3810"/>
                  <a:pt x="3257" y="3810"/>
                  <a:pt x="3236" y="3810"/>
                </a:cubicBezTo>
                <a:lnTo>
                  <a:pt x="3215" y="3810"/>
                </a:lnTo>
                <a:cubicBezTo>
                  <a:pt x="2437" y="3810"/>
                  <a:pt x="1786" y="4509"/>
                  <a:pt x="1786" y="5344"/>
                </a:cubicBezTo>
                <a:close/>
                <a:moveTo>
                  <a:pt x="5589" y="5344"/>
                </a:moveTo>
                <a:cubicBezTo>
                  <a:pt x="5589" y="6178"/>
                  <a:pt x="6240" y="6877"/>
                  <a:pt x="6997" y="6877"/>
                </a:cubicBezTo>
                <a:cubicBezTo>
                  <a:pt x="7774" y="6877"/>
                  <a:pt x="8426" y="6178"/>
                  <a:pt x="8426" y="5344"/>
                </a:cubicBezTo>
                <a:cubicBezTo>
                  <a:pt x="8426" y="4509"/>
                  <a:pt x="7774" y="3810"/>
                  <a:pt x="6997" y="3810"/>
                </a:cubicBezTo>
                <a:cubicBezTo>
                  <a:pt x="6240" y="3810"/>
                  <a:pt x="5589" y="4509"/>
                  <a:pt x="5589" y="5344"/>
                </a:cubicBezTo>
                <a:close/>
                <a:moveTo>
                  <a:pt x="3635" y="1533"/>
                </a:moveTo>
                <a:cubicBezTo>
                  <a:pt x="3635" y="2345"/>
                  <a:pt x="4286" y="3044"/>
                  <a:pt x="5043" y="3044"/>
                </a:cubicBezTo>
                <a:cubicBezTo>
                  <a:pt x="5820" y="3044"/>
                  <a:pt x="6472" y="2345"/>
                  <a:pt x="6472" y="1533"/>
                </a:cubicBezTo>
                <a:cubicBezTo>
                  <a:pt x="6472" y="699"/>
                  <a:pt x="5820" y="0"/>
                  <a:pt x="5043" y="0"/>
                </a:cubicBezTo>
                <a:cubicBezTo>
                  <a:pt x="4286" y="0"/>
                  <a:pt x="3635" y="631"/>
                  <a:pt x="3635" y="1533"/>
                </a:cubicBezTo>
                <a:close/>
                <a:moveTo>
                  <a:pt x="7543" y="1533"/>
                </a:moveTo>
                <a:cubicBezTo>
                  <a:pt x="7543" y="2345"/>
                  <a:pt x="8216" y="3044"/>
                  <a:pt x="8972" y="3044"/>
                </a:cubicBezTo>
                <a:cubicBezTo>
                  <a:pt x="9749" y="3044"/>
                  <a:pt x="10380" y="2345"/>
                  <a:pt x="10380" y="1533"/>
                </a:cubicBezTo>
                <a:cubicBezTo>
                  <a:pt x="10380" y="699"/>
                  <a:pt x="9749" y="0"/>
                  <a:pt x="8972" y="0"/>
                </a:cubicBezTo>
                <a:cubicBezTo>
                  <a:pt x="8216" y="0"/>
                  <a:pt x="7543" y="631"/>
                  <a:pt x="7543" y="1533"/>
                </a:cubicBezTo>
                <a:close/>
                <a:moveTo>
                  <a:pt x="11220" y="1533"/>
                </a:moveTo>
                <a:cubicBezTo>
                  <a:pt x="11220" y="2345"/>
                  <a:pt x="11893" y="3044"/>
                  <a:pt x="12649" y="3044"/>
                </a:cubicBezTo>
                <a:cubicBezTo>
                  <a:pt x="13426" y="3044"/>
                  <a:pt x="14057" y="2345"/>
                  <a:pt x="14057" y="1533"/>
                </a:cubicBezTo>
                <a:cubicBezTo>
                  <a:pt x="14057" y="699"/>
                  <a:pt x="13426" y="0"/>
                  <a:pt x="12649" y="0"/>
                </a:cubicBezTo>
                <a:cubicBezTo>
                  <a:pt x="11893" y="0"/>
                  <a:pt x="11220" y="631"/>
                  <a:pt x="11220" y="1533"/>
                </a:cubicBezTo>
                <a:close/>
                <a:moveTo>
                  <a:pt x="14897" y="1533"/>
                </a:moveTo>
                <a:cubicBezTo>
                  <a:pt x="14897" y="2345"/>
                  <a:pt x="15570" y="3044"/>
                  <a:pt x="16326" y="3044"/>
                </a:cubicBezTo>
                <a:cubicBezTo>
                  <a:pt x="17104" y="3044"/>
                  <a:pt x="17734" y="2345"/>
                  <a:pt x="17734" y="1533"/>
                </a:cubicBezTo>
                <a:cubicBezTo>
                  <a:pt x="17734" y="699"/>
                  <a:pt x="17104" y="0"/>
                  <a:pt x="16326" y="0"/>
                </a:cubicBezTo>
                <a:cubicBezTo>
                  <a:pt x="15570" y="0"/>
                  <a:pt x="14897" y="699"/>
                  <a:pt x="14897" y="1533"/>
                </a:cubicBezTo>
                <a:close/>
                <a:moveTo>
                  <a:pt x="13111" y="5344"/>
                </a:moveTo>
                <a:cubicBezTo>
                  <a:pt x="13111" y="6178"/>
                  <a:pt x="13763" y="6877"/>
                  <a:pt x="14540" y="6877"/>
                </a:cubicBezTo>
                <a:cubicBezTo>
                  <a:pt x="15318" y="6877"/>
                  <a:pt x="15969" y="6178"/>
                  <a:pt x="15969" y="5344"/>
                </a:cubicBezTo>
                <a:cubicBezTo>
                  <a:pt x="15969" y="4509"/>
                  <a:pt x="15318" y="3810"/>
                  <a:pt x="14540" y="3810"/>
                </a:cubicBezTo>
                <a:cubicBezTo>
                  <a:pt x="13763" y="3810"/>
                  <a:pt x="13111" y="4509"/>
                  <a:pt x="13111" y="5344"/>
                </a:cubicBezTo>
                <a:close/>
                <a:moveTo>
                  <a:pt x="9203" y="5344"/>
                </a:moveTo>
                <a:cubicBezTo>
                  <a:pt x="9203" y="6178"/>
                  <a:pt x="9875" y="6877"/>
                  <a:pt x="10632" y="6877"/>
                </a:cubicBezTo>
                <a:cubicBezTo>
                  <a:pt x="11409" y="6877"/>
                  <a:pt x="12040" y="6178"/>
                  <a:pt x="12040" y="5344"/>
                </a:cubicBezTo>
                <a:cubicBezTo>
                  <a:pt x="12040" y="4509"/>
                  <a:pt x="11388" y="3810"/>
                  <a:pt x="10632" y="3810"/>
                </a:cubicBezTo>
                <a:cubicBezTo>
                  <a:pt x="9854" y="3810"/>
                  <a:pt x="9203" y="4509"/>
                  <a:pt x="9203" y="5344"/>
                </a:cubicBezTo>
                <a:close/>
                <a:moveTo>
                  <a:pt x="16914" y="5344"/>
                </a:moveTo>
                <a:cubicBezTo>
                  <a:pt x="16914" y="6178"/>
                  <a:pt x="17566" y="6877"/>
                  <a:pt x="18322" y="6877"/>
                </a:cubicBezTo>
                <a:cubicBezTo>
                  <a:pt x="19100" y="6877"/>
                  <a:pt x="19751" y="6178"/>
                  <a:pt x="19751" y="5344"/>
                </a:cubicBezTo>
                <a:cubicBezTo>
                  <a:pt x="19751" y="4509"/>
                  <a:pt x="19100" y="3810"/>
                  <a:pt x="18322" y="3810"/>
                </a:cubicBezTo>
                <a:cubicBezTo>
                  <a:pt x="17503" y="3810"/>
                  <a:pt x="16914" y="4509"/>
                  <a:pt x="16914" y="5344"/>
                </a:cubicBezTo>
                <a:close/>
                <a:moveTo>
                  <a:pt x="6472" y="9154"/>
                </a:moveTo>
                <a:lnTo>
                  <a:pt x="6472" y="14114"/>
                </a:lnTo>
                <a:cubicBezTo>
                  <a:pt x="6472" y="15016"/>
                  <a:pt x="5337" y="15016"/>
                  <a:pt x="5337" y="14114"/>
                </a:cubicBezTo>
                <a:lnTo>
                  <a:pt x="5337" y="9470"/>
                </a:lnTo>
                <a:cubicBezTo>
                  <a:pt x="5337" y="9425"/>
                  <a:pt x="5295" y="9289"/>
                  <a:pt x="5169" y="9289"/>
                </a:cubicBezTo>
                <a:cubicBezTo>
                  <a:pt x="5106" y="9289"/>
                  <a:pt x="4980" y="9357"/>
                  <a:pt x="4980" y="9470"/>
                </a:cubicBezTo>
                <a:lnTo>
                  <a:pt x="4980" y="20788"/>
                </a:lnTo>
                <a:cubicBezTo>
                  <a:pt x="4980" y="21239"/>
                  <a:pt x="4644" y="21600"/>
                  <a:pt x="4223" y="21600"/>
                </a:cubicBezTo>
                <a:cubicBezTo>
                  <a:pt x="3803" y="21600"/>
                  <a:pt x="3446" y="21239"/>
                  <a:pt x="3446" y="20788"/>
                </a:cubicBezTo>
                <a:lnTo>
                  <a:pt x="3446" y="15152"/>
                </a:lnTo>
                <a:cubicBezTo>
                  <a:pt x="3446" y="15084"/>
                  <a:pt x="3383" y="14949"/>
                  <a:pt x="3278" y="14949"/>
                </a:cubicBezTo>
                <a:lnTo>
                  <a:pt x="3215" y="14949"/>
                </a:lnTo>
                <a:cubicBezTo>
                  <a:pt x="3152" y="14949"/>
                  <a:pt x="3026" y="15016"/>
                  <a:pt x="3026" y="15152"/>
                </a:cubicBezTo>
                <a:lnTo>
                  <a:pt x="3026" y="20788"/>
                </a:lnTo>
                <a:cubicBezTo>
                  <a:pt x="3026" y="21239"/>
                  <a:pt x="2668" y="21600"/>
                  <a:pt x="2269" y="21600"/>
                </a:cubicBezTo>
                <a:cubicBezTo>
                  <a:pt x="1849" y="21600"/>
                  <a:pt x="1492" y="21239"/>
                  <a:pt x="1492" y="20788"/>
                </a:cubicBezTo>
                <a:lnTo>
                  <a:pt x="1492" y="9470"/>
                </a:lnTo>
                <a:cubicBezTo>
                  <a:pt x="1492" y="9357"/>
                  <a:pt x="1429" y="9289"/>
                  <a:pt x="1324" y="9289"/>
                </a:cubicBezTo>
                <a:cubicBezTo>
                  <a:pt x="1261" y="9289"/>
                  <a:pt x="1135" y="9357"/>
                  <a:pt x="1135" y="9470"/>
                </a:cubicBezTo>
                <a:lnTo>
                  <a:pt x="1135" y="14114"/>
                </a:lnTo>
                <a:cubicBezTo>
                  <a:pt x="1135" y="15016"/>
                  <a:pt x="0" y="15016"/>
                  <a:pt x="0" y="14114"/>
                </a:cubicBezTo>
                <a:lnTo>
                  <a:pt x="0" y="9154"/>
                </a:lnTo>
                <a:cubicBezTo>
                  <a:pt x="0" y="8072"/>
                  <a:pt x="651" y="7192"/>
                  <a:pt x="1618" y="7192"/>
                </a:cubicBezTo>
                <a:lnTo>
                  <a:pt x="4812" y="7192"/>
                </a:lnTo>
                <a:cubicBezTo>
                  <a:pt x="5883" y="7192"/>
                  <a:pt x="6472" y="8072"/>
                  <a:pt x="6472" y="9154"/>
                </a:cubicBezTo>
                <a:close/>
                <a:moveTo>
                  <a:pt x="13826" y="9154"/>
                </a:moveTo>
                <a:lnTo>
                  <a:pt x="13826" y="14114"/>
                </a:lnTo>
                <a:cubicBezTo>
                  <a:pt x="13826" y="15016"/>
                  <a:pt x="12691" y="15016"/>
                  <a:pt x="12691" y="14114"/>
                </a:cubicBezTo>
                <a:lnTo>
                  <a:pt x="12691" y="9470"/>
                </a:lnTo>
                <a:cubicBezTo>
                  <a:pt x="12691" y="9425"/>
                  <a:pt x="12649" y="9289"/>
                  <a:pt x="12523" y="9289"/>
                </a:cubicBezTo>
                <a:cubicBezTo>
                  <a:pt x="12460" y="9289"/>
                  <a:pt x="12334" y="9357"/>
                  <a:pt x="12334" y="9470"/>
                </a:cubicBezTo>
                <a:lnTo>
                  <a:pt x="12334" y="20788"/>
                </a:lnTo>
                <a:cubicBezTo>
                  <a:pt x="12334" y="21239"/>
                  <a:pt x="11998" y="21600"/>
                  <a:pt x="11577" y="21600"/>
                </a:cubicBezTo>
                <a:cubicBezTo>
                  <a:pt x="11157" y="21600"/>
                  <a:pt x="10800" y="21239"/>
                  <a:pt x="10800" y="20788"/>
                </a:cubicBezTo>
                <a:lnTo>
                  <a:pt x="10800" y="15152"/>
                </a:lnTo>
                <a:cubicBezTo>
                  <a:pt x="10800" y="15084"/>
                  <a:pt x="10737" y="14949"/>
                  <a:pt x="10632" y="14949"/>
                </a:cubicBezTo>
                <a:lnTo>
                  <a:pt x="10569" y="14949"/>
                </a:lnTo>
                <a:cubicBezTo>
                  <a:pt x="10506" y="14949"/>
                  <a:pt x="10380" y="15016"/>
                  <a:pt x="10380" y="15152"/>
                </a:cubicBezTo>
                <a:lnTo>
                  <a:pt x="10380" y="20788"/>
                </a:lnTo>
                <a:cubicBezTo>
                  <a:pt x="10380" y="21239"/>
                  <a:pt x="10023" y="21600"/>
                  <a:pt x="9623" y="21600"/>
                </a:cubicBezTo>
                <a:cubicBezTo>
                  <a:pt x="9203" y="21600"/>
                  <a:pt x="8846" y="21239"/>
                  <a:pt x="8846" y="20788"/>
                </a:cubicBezTo>
                <a:lnTo>
                  <a:pt x="8846" y="9470"/>
                </a:lnTo>
                <a:cubicBezTo>
                  <a:pt x="8846" y="9357"/>
                  <a:pt x="8783" y="9289"/>
                  <a:pt x="8657" y="9289"/>
                </a:cubicBezTo>
                <a:cubicBezTo>
                  <a:pt x="8615" y="9289"/>
                  <a:pt x="8489" y="9357"/>
                  <a:pt x="8489" y="9470"/>
                </a:cubicBezTo>
                <a:lnTo>
                  <a:pt x="8489" y="14114"/>
                </a:lnTo>
                <a:cubicBezTo>
                  <a:pt x="8489" y="15016"/>
                  <a:pt x="7354" y="15016"/>
                  <a:pt x="7354" y="14114"/>
                </a:cubicBezTo>
                <a:lnTo>
                  <a:pt x="7354" y="9154"/>
                </a:lnTo>
                <a:cubicBezTo>
                  <a:pt x="7354" y="8072"/>
                  <a:pt x="8005" y="7192"/>
                  <a:pt x="8972" y="7192"/>
                </a:cubicBezTo>
                <a:lnTo>
                  <a:pt x="12166" y="7192"/>
                </a:lnTo>
                <a:cubicBezTo>
                  <a:pt x="13237" y="7192"/>
                  <a:pt x="13889" y="8072"/>
                  <a:pt x="13826" y="9154"/>
                </a:cubicBezTo>
                <a:close/>
                <a:moveTo>
                  <a:pt x="21600" y="9154"/>
                </a:moveTo>
                <a:lnTo>
                  <a:pt x="21600" y="14114"/>
                </a:lnTo>
                <a:cubicBezTo>
                  <a:pt x="21600" y="15016"/>
                  <a:pt x="20465" y="15016"/>
                  <a:pt x="20465" y="14114"/>
                </a:cubicBezTo>
                <a:lnTo>
                  <a:pt x="20465" y="9470"/>
                </a:lnTo>
                <a:cubicBezTo>
                  <a:pt x="20465" y="9425"/>
                  <a:pt x="20402" y="9289"/>
                  <a:pt x="20297" y="9289"/>
                </a:cubicBezTo>
                <a:cubicBezTo>
                  <a:pt x="20234" y="9289"/>
                  <a:pt x="20108" y="9357"/>
                  <a:pt x="20108" y="9470"/>
                </a:cubicBezTo>
                <a:lnTo>
                  <a:pt x="20108" y="20788"/>
                </a:lnTo>
                <a:cubicBezTo>
                  <a:pt x="20108" y="21239"/>
                  <a:pt x="19751" y="21600"/>
                  <a:pt x="19331" y="21600"/>
                </a:cubicBezTo>
                <a:cubicBezTo>
                  <a:pt x="18932" y="21600"/>
                  <a:pt x="18574" y="21239"/>
                  <a:pt x="18574" y="20788"/>
                </a:cubicBezTo>
                <a:lnTo>
                  <a:pt x="18574" y="15152"/>
                </a:lnTo>
                <a:cubicBezTo>
                  <a:pt x="18574" y="15084"/>
                  <a:pt x="18511" y="14949"/>
                  <a:pt x="18385" y="14949"/>
                </a:cubicBezTo>
                <a:lnTo>
                  <a:pt x="18322" y="14949"/>
                </a:lnTo>
                <a:cubicBezTo>
                  <a:pt x="18280" y="14949"/>
                  <a:pt x="18154" y="15016"/>
                  <a:pt x="18154" y="15152"/>
                </a:cubicBezTo>
                <a:lnTo>
                  <a:pt x="18154" y="20788"/>
                </a:lnTo>
                <a:cubicBezTo>
                  <a:pt x="18154" y="21239"/>
                  <a:pt x="17797" y="21600"/>
                  <a:pt x="17377" y="21600"/>
                </a:cubicBezTo>
                <a:cubicBezTo>
                  <a:pt x="16977" y="21600"/>
                  <a:pt x="16620" y="21239"/>
                  <a:pt x="16620" y="20788"/>
                </a:cubicBezTo>
                <a:lnTo>
                  <a:pt x="16620" y="9470"/>
                </a:lnTo>
                <a:cubicBezTo>
                  <a:pt x="16620" y="9357"/>
                  <a:pt x="16557" y="9289"/>
                  <a:pt x="16431" y="9289"/>
                </a:cubicBezTo>
                <a:cubicBezTo>
                  <a:pt x="16368" y="9289"/>
                  <a:pt x="16263" y="9357"/>
                  <a:pt x="16263" y="9470"/>
                </a:cubicBezTo>
                <a:lnTo>
                  <a:pt x="16263" y="14114"/>
                </a:lnTo>
                <a:cubicBezTo>
                  <a:pt x="16263" y="15016"/>
                  <a:pt x="15128" y="15016"/>
                  <a:pt x="15128" y="14114"/>
                </a:cubicBezTo>
                <a:lnTo>
                  <a:pt x="15128" y="9154"/>
                </a:lnTo>
                <a:cubicBezTo>
                  <a:pt x="15128" y="8072"/>
                  <a:pt x="15780" y="7192"/>
                  <a:pt x="16725" y="7192"/>
                </a:cubicBezTo>
                <a:lnTo>
                  <a:pt x="19940" y="7192"/>
                </a:lnTo>
                <a:cubicBezTo>
                  <a:pt x="20991" y="7192"/>
                  <a:pt x="21600" y="8072"/>
                  <a:pt x="21600" y="9154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0" name="Shape 1342"/>
          <p:cNvSpPr/>
          <p:nvPr/>
        </p:nvSpPr>
        <p:spPr>
          <a:xfrm>
            <a:off x="10579563" y="3915101"/>
            <a:ext cx="423193" cy="7728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5400" b="1" dirty="0" smtClean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?</a:t>
            </a:r>
            <a:endParaRPr sz="5400" b="1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21" name="Shape 2870"/>
          <p:cNvSpPr/>
          <p:nvPr/>
        </p:nvSpPr>
        <p:spPr>
          <a:xfrm>
            <a:off x="5531326" y="6728679"/>
            <a:ext cx="631906" cy="59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46" extrusionOk="0">
                <a:moveTo>
                  <a:pt x="16519" y="354"/>
                </a:moveTo>
                <a:cubicBezTo>
                  <a:pt x="15654" y="-264"/>
                  <a:pt x="14490" y="-52"/>
                  <a:pt x="13892" y="830"/>
                </a:cubicBezTo>
                <a:cubicBezTo>
                  <a:pt x="13310" y="1748"/>
                  <a:pt x="13509" y="3001"/>
                  <a:pt x="14357" y="3618"/>
                </a:cubicBezTo>
                <a:cubicBezTo>
                  <a:pt x="15222" y="4236"/>
                  <a:pt x="16369" y="4024"/>
                  <a:pt x="16968" y="3124"/>
                </a:cubicBezTo>
                <a:cubicBezTo>
                  <a:pt x="17566" y="2207"/>
                  <a:pt x="17350" y="954"/>
                  <a:pt x="16519" y="354"/>
                </a:cubicBezTo>
                <a:close/>
                <a:moveTo>
                  <a:pt x="21008" y="4130"/>
                </a:moveTo>
                <a:cubicBezTo>
                  <a:pt x="20626" y="3848"/>
                  <a:pt x="20110" y="3954"/>
                  <a:pt x="19861" y="4360"/>
                </a:cubicBezTo>
                <a:lnTo>
                  <a:pt x="18098" y="7007"/>
                </a:lnTo>
                <a:lnTo>
                  <a:pt x="15089" y="4765"/>
                </a:lnTo>
                <a:lnTo>
                  <a:pt x="13875" y="3848"/>
                </a:lnTo>
                <a:cubicBezTo>
                  <a:pt x="13393" y="3460"/>
                  <a:pt x="12811" y="3301"/>
                  <a:pt x="12262" y="3301"/>
                </a:cubicBezTo>
                <a:lnTo>
                  <a:pt x="8454" y="3301"/>
                </a:lnTo>
                <a:cubicBezTo>
                  <a:pt x="8171" y="3248"/>
                  <a:pt x="7889" y="3407"/>
                  <a:pt x="7722" y="3671"/>
                </a:cubicBezTo>
                <a:lnTo>
                  <a:pt x="5511" y="7024"/>
                </a:lnTo>
                <a:cubicBezTo>
                  <a:pt x="5262" y="7430"/>
                  <a:pt x="5361" y="7995"/>
                  <a:pt x="5744" y="8260"/>
                </a:cubicBezTo>
                <a:cubicBezTo>
                  <a:pt x="6110" y="8542"/>
                  <a:pt x="6642" y="8436"/>
                  <a:pt x="6891" y="8030"/>
                </a:cubicBezTo>
                <a:lnTo>
                  <a:pt x="8853" y="5065"/>
                </a:lnTo>
                <a:lnTo>
                  <a:pt x="11131" y="5065"/>
                </a:lnTo>
                <a:lnTo>
                  <a:pt x="5195" y="14207"/>
                </a:lnTo>
                <a:lnTo>
                  <a:pt x="1470" y="13165"/>
                </a:lnTo>
                <a:cubicBezTo>
                  <a:pt x="838" y="12989"/>
                  <a:pt x="223" y="13377"/>
                  <a:pt x="40" y="14030"/>
                </a:cubicBezTo>
                <a:cubicBezTo>
                  <a:pt x="-126" y="14718"/>
                  <a:pt x="240" y="15371"/>
                  <a:pt x="855" y="15565"/>
                </a:cubicBezTo>
                <a:lnTo>
                  <a:pt x="5395" y="16854"/>
                </a:lnTo>
                <a:cubicBezTo>
                  <a:pt x="5677" y="16924"/>
                  <a:pt x="6010" y="16924"/>
                  <a:pt x="6292" y="16730"/>
                </a:cubicBezTo>
                <a:cubicBezTo>
                  <a:pt x="6509" y="16607"/>
                  <a:pt x="6642" y="16342"/>
                  <a:pt x="6758" y="16183"/>
                </a:cubicBezTo>
                <a:cubicBezTo>
                  <a:pt x="6891" y="16007"/>
                  <a:pt x="8820" y="13060"/>
                  <a:pt x="8820" y="13060"/>
                </a:cubicBezTo>
                <a:lnTo>
                  <a:pt x="12462" y="15795"/>
                </a:lnTo>
                <a:lnTo>
                  <a:pt x="13193" y="20207"/>
                </a:lnTo>
                <a:cubicBezTo>
                  <a:pt x="13310" y="20895"/>
                  <a:pt x="13941" y="21336"/>
                  <a:pt x="14557" y="21230"/>
                </a:cubicBezTo>
                <a:cubicBezTo>
                  <a:pt x="15189" y="21107"/>
                  <a:pt x="15621" y="20436"/>
                  <a:pt x="15521" y="19783"/>
                </a:cubicBezTo>
                <a:lnTo>
                  <a:pt x="14690" y="14877"/>
                </a:lnTo>
                <a:cubicBezTo>
                  <a:pt x="14656" y="14560"/>
                  <a:pt x="14440" y="14277"/>
                  <a:pt x="14191" y="14083"/>
                </a:cubicBezTo>
                <a:lnTo>
                  <a:pt x="11314" y="11930"/>
                </a:lnTo>
                <a:lnTo>
                  <a:pt x="14690" y="6601"/>
                </a:lnTo>
                <a:lnTo>
                  <a:pt x="17849" y="8948"/>
                </a:lnTo>
                <a:cubicBezTo>
                  <a:pt x="18232" y="9212"/>
                  <a:pt x="18747" y="9107"/>
                  <a:pt x="19013" y="8701"/>
                </a:cubicBezTo>
                <a:lnTo>
                  <a:pt x="21208" y="5348"/>
                </a:lnTo>
                <a:cubicBezTo>
                  <a:pt x="21474" y="4960"/>
                  <a:pt x="21391" y="4395"/>
                  <a:pt x="21008" y="413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2" name="Shape 2870"/>
          <p:cNvSpPr/>
          <p:nvPr/>
        </p:nvSpPr>
        <p:spPr>
          <a:xfrm flipH="1">
            <a:off x="6772687" y="6728679"/>
            <a:ext cx="633600" cy="59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46" extrusionOk="0">
                <a:moveTo>
                  <a:pt x="16519" y="354"/>
                </a:moveTo>
                <a:cubicBezTo>
                  <a:pt x="15654" y="-264"/>
                  <a:pt x="14490" y="-52"/>
                  <a:pt x="13892" y="830"/>
                </a:cubicBezTo>
                <a:cubicBezTo>
                  <a:pt x="13310" y="1748"/>
                  <a:pt x="13509" y="3001"/>
                  <a:pt x="14357" y="3618"/>
                </a:cubicBezTo>
                <a:cubicBezTo>
                  <a:pt x="15222" y="4236"/>
                  <a:pt x="16369" y="4024"/>
                  <a:pt x="16968" y="3124"/>
                </a:cubicBezTo>
                <a:cubicBezTo>
                  <a:pt x="17566" y="2207"/>
                  <a:pt x="17350" y="954"/>
                  <a:pt x="16519" y="354"/>
                </a:cubicBezTo>
                <a:close/>
                <a:moveTo>
                  <a:pt x="21008" y="4130"/>
                </a:moveTo>
                <a:cubicBezTo>
                  <a:pt x="20626" y="3848"/>
                  <a:pt x="20110" y="3954"/>
                  <a:pt x="19861" y="4360"/>
                </a:cubicBezTo>
                <a:lnTo>
                  <a:pt x="18098" y="7007"/>
                </a:lnTo>
                <a:lnTo>
                  <a:pt x="15089" y="4765"/>
                </a:lnTo>
                <a:lnTo>
                  <a:pt x="13875" y="3848"/>
                </a:lnTo>
                <a:cubicBezTo>
                  <a:pt x="13393" y="3460"/>
                  <a:pt x="12811" y="3301"/>
                  <a:pt x="12262" y="3301"/>
                </a:cubicBezTo>
                <a:lnTo>
                  <a:pt x="8454" y="3301"/>
                </a:lnTo>
                <a:cubicBezTo>
                  <a:pt x="8171" y="3248"/>
                  <a:pt x="7889" y="3407"/>
                  <a:pt x="7722" y="3671"/>
                </a:cubicBezTo>
                <a:lnTo>
                  <a:pt x="5511" y="7024"/>
                </a:lnTo>
                <a:cubicBezTo>
                  <a:pt x="5262" y="7430"/>
                  <a:pt x="5361" y="7995"/>
                  <a:pt x="5744" y="8260"/>
                </a:cubicBezTo>
                <a:cubicBezTo>
                  <a:pt x="6110" y="8542"/>
                  <a:pt x="6642" y="8436"/>
                  <a:pt x="6891" y="8030"/>
                </a:cubicBezTo>
                <a:lnTo>
                  <a:pt x="8853" y="5065"/>
                </a:lnTo>
                <a:lnTo>
                  <a:pt x="11131" y="5065"/>
                </a:lnTo>
                <a:lnTo>
                  <a:pt x="5195" y="14207"/>
                </a:lnTo>
                <a:lnTo>
                  <a:pt x="1470" y="13165"/>
                </a:lnTo>
                <a:cubicBezTo>
                  <a:pt x="838" y="12989"/>
                  <a:pt x="223" y="13377"/>
                  <a:pt x="40" y="14030"/>
                </a:cubicBezTo>
                <a:cubicBezTo>
                  <a:pt x="-126" y="14718"/>
                  <a:pt x="240" y="15371"/>
                  <a:pt x="855" y="15565"/>
                </a:cubicBezTo>
                <a:lnTo>
                  <a:pt x="5395" y="16854"/>
                </a:lnTo>
                <a:cubicBezTo>
                  <a:pt x="5677" y="16924"/>
                  <a:pt x="6010" y="16924"/>
                  <a:pt x="6292" y="16730"/>
                </a:cubicBezTo>
                <a:cubicBezTo>
                  <a:pt x="6509" y="16607"/>
                  <a:pt x="6642" y="16342"/>
                  <a:pt x="6758" y="16183"/>
                </a:cubicBezTo>
                <a:cubicBezTo>
                  <a:pt x="6891" y="16007"/>
                  <a:pt x="8820" y="13060"/>
                  <a:pt x="8820" y="13060"/>
                </a:cubicBezTo>
                <a:lnTo>
                  <a:pt x="12462" y="15795"/>
                </a:lnTo>
                <a:lnTo>
                  <a:pt x="13193" y="20207"/>
                </a:lnTo>
                <a:cubicBezTo>
                  <a:pt x="13310" y="20895"/>
                  <a:pt x="13941" y="21336"/>
                  <a:pt x="14557" y="21230"/>
                </a:cubicBezTo>
                <a:cubicBezTo>
                  <a:pt x="15189" y="21107"/>
                  <a:pt x="15621" y="20436"/>
                  <a:pt x="15521" y="19783"/>
                </a:cubicBezTo>
                <a:lnTo>
                  <a:pt x="14690" y="14877"/>
                </a:lnTo>
                <a:cubicBezTo>
                  <a:pt x="14656" y="14560"/>
                  <a:pt x="14440" y="14277"/>
                  <a:pt x="14191" y="14083"/>
                </a:cubicBezTo>
                <a:lnTo>
                  <a:pt x="11314" y="11930"/>
                </a:lnTo>
                <a:lnTo>
                  <a:pt x="14690" y="6601"/>
                </a:lnTo>
                <a:lnTo>
                  <a:pt x="17849" y="8948"/>
                </a:lnTo>
                <a:cubicBezTo>
                  <a:pt x="18232" y="9212"/>
                  <a:pt x="18747" y="9107"/>
                  <a:pt x="19013" y="8701"/>
                </a:cubicBezTo>
                <a:lnTo>
                  <a:pt x="21208" y="5348"/>
                </a:lnTo>
                <a:cubicBezTo>
                  <a:pt x="21474" y="4960"/>
                  <a:pt x="21391" y="4395"/>
                  <a:pt x="21008" y="413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342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Shape 1338"/>
          <p:cNvSpPr/>
          <p:nvPr/>
        </p:nvSpPr>
        <p:spPr>
          <a:xfrm>
            <a:off x="3251216" y="4301521"/>
            <a:ext cx="3673530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9" y="14480"/>
                  <a:pt x="20155" y="16201"/>
                </a:cubicBezTo>
                <a:cubicBezTo>
                  <a:pt x="19160" y="17925"/>
                  <a:pt x="17925" y="19160"/>
                  <a:pt x="16204" y="20155"/>
                </a:cubicBezTo>
                <a:cubicBezTo>
                  <a:pt x="14480" y="21149"/>
                  <a:pt x="12789" y="21600"/>
                  <a:pt x="10803" y="21600"/>
                </a:cubicBezTo>
                <a:cubicBezTo>
                  <a:pt x="8814" y="21600"/>
                  <a:pt x="7123" y="21149"/>
                  <a:pt x="5401" y="20155"/>
                </a:cubicBezTo>
                <a:cubicBezTo>
                  <a:pt x="3677" y="19160"/>
                  <a:pt x="2437" y="17925"/>
                  <a:pt x="1445" y="16201"/>
                </a:cubicBezTo>
                <a:cubicBezTo>
                  <a:pt x="451" y="14480"/>
                  <a:pt x="0" y="12789"/>
                  <a:pt x="0" y="10800"/>
                </a:cubicBezTo>
                <a:cubicBezTo>
                  <a:pt x="0" y="8811"/>
                  <a:pt x="451" y="7120"/>
                  <a:pt x="1445" y="5399"/>
                </a:cubicBezTo>
                <a:cubicBezTo>
                  <a:pt x="2437" y="3680"/>
                  <a:pt x="3677" y="2442"/>
                  <a:pt x="5401" y="1448"/>
                </a:cubicBezTo>
                <a:cubicBezTo>
                  <a:pt x="7123" y="454"/>
                  <a:pt x="8814" y="0"/>
                  <a:pt x="10803" y="0"/>
                </a:cubicBezTo>
                <a:cubicBezTo>
                  <a:pt x="12789" y="0"/>
                  <a:pt x="14480" y="454"/>
                  <a:pt x="16204" y="1448"/>
                </a:cubicBezTo>
                <a:cubicBezTo>
                  <a:pt x="17925" y="2442"/>
                  <a:pt x="19160" y="3680"/>
                  <a:pt x="20155" y="5399"/>
                </a:cubicBezTo>
                <a:cubicBezTo>
                  <a:pt x="21149" y="7120"/>
                  <a:pt x="21600" y="8811"/>
                  <a:pt x="21600" y="10800"/>
                </a:cubicBezTo>
              </a:path>
            </a:pathLst>
          </a:custGeom>
          <a:solidFill>
            <a:srgbClr val="355C7D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1339"/>
          <p:cNvSpPr/>
          <p:nvPr/>
        </p:nvSpPr>
        <p:spPr>
          <a:xfrm>
            <a:off x="6093284" y="4301521"/>
            <a:ext cx="3673529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7" y="14480"/>
                  <a:pt x="20152" y="16201"/>
                </a:cubicBezTo>
                <a:cubicBezTo>
                  <a:pt x="19158" y="17925"/>
                  <a:pt x="17920" y="19160"/>
                  <a:pt x="16199" y="20155"/>
                </a:cubicBezTo>
                <a:cubicBezTo>
                  <a:pt x="14478" y="21149"/>
                  <a:pt x="12787" y="21600"/>
                  <a:pt x="10799" y="21600"/>
                </a:cubicBezTo>
                <a:cubicBezTo>
                  <a:pt x="8810" y="21600"/>
                  <a:pt x="7122" y="21149"/>
                  <a:pt x="5398" y="20155"/>
                </a:cubicBezTo>
                <a:cubicBezTo>
                  <a:pt x="3677" y="19160"/>
                  <a:pt x="2439" y="17925"/>
                  <a:pt x="1448" y="16201"/>
                </a:cubicBezTo>
                <a:cubicBezTo>
                  <a:pt x="453" y="14480"/>
                  <a:pt x="0" y="12789"/>
                  <a:pt x="0" y="10800"/>
                </a:cubicBezTo>
                <a:cubicBezTo>
                  <a:pt x="0" y="8811"/>
                  <a:pt x="453" y="7120"/>
                  <a:pt x="1448" y="5399"/>
                </a:cubicBezTo>
                <a:cubicBezTo>
                  <a:pt x="2439" y="3680"/>
                  <a:pt x="3677" y="2442"/>
                  <a:pt x="5398" y="1448"/>
                </a:cubicBezTo>
                <a:cubicBezTo>
                  <a:pt x="7122" y="454"/>
                  <a:pt x="8810" y="0"/>
                  <a:pt x="10799" y="0"/>
                </a:cubicBezTo>
                <a:cubicBezTo>
                  <a:pt x="12787" y="0"/>
                  <a:pt x="14478" y="454"/>
                  <a:pt x="16199" y="1448"/>
                </a:cubicBezTo>
                <a:cubicBezTo>
                  <a:pt x="17920" y="2442"/>
                  <a:pt x="19158" y="3680"/>
                  <a:pt x="20152" y="5399"/>
                </a:cubicBezTo>
                <a:cubicBezTo>
                  <a:pt x="21147" y="7120"/>
                  <a:pt x="21600" y="8811"/>
                  <a:pt x="21600" y="10800"/>
                </a:cubicBezTo>
              </a:path>
            </a:pathLst>
          </a:custGeom>
          <a:solidFill>
            <a:srgbClr val="F67A83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" name="Shape 1341"/>
          <p:cNvSpPr/>
          <p:nvPr/>
        </p:nvSpPr>
        <p:spPr>
          <a:xfrm>
            <a:off x="1677962" y="6064359"/>
            <a:ext cx="1227900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PESSOAS</a:t>
            </a:r>
            <a:endParaRPr dirty="0"/>
          </a:p>
        </p:txBody>
      </p:sp>
      <p:sp>
        <p:nvSpPr>
          <p:cNvPr id="7" name="Shape 1342"/>
          <p:cNvSpPr/>
          <p:nvPr/>
        </p:nvSpPr>
        <p:spPr>
          <a:xfrm>
            <a:off x="9992064" y="6163990"/>
            <a:ext cx="1598193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2000" dirty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PROBLEMAS</a:t>
            </a:r>
            <a:endParaRPr sz="2000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8" name="Shape 1343"/>
          <p:cNvSpPr/>
          <p:nvPr/>
        </p:nvSpPr>
        <p:spPr>
          <a:xfrm>
            <a:off x="4113271" y="1759195"/>
            <a:ext cx="4791375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2000" dirty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AMBIENTE PROPÍCIO / FERRAMENTAS</a:t>
            </a:r>
            <a:endParaRPr sz="2000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10" name="Shape 1345"/>
          <p:cNvSpPr/>
          <p:nvPr/>
        </p:nvSpPr>
        <p:spPr>
          <a:xfrm>
            <a:off x="6509247" y="5746120"/>
            <a:ext cx="2050" cy="2368733"/>
          </a:xfrm>
          <a:prstGeom prst="line">
            <a:avLst/>
          </a:prstGeom>
          <a:ln w="38100">
            <a:solidFill>
              <a:srgbClr val="7C6535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1" name="Shape 1346"/>
          <p:cNvSpPr/>
          <p:nvPr/>
        </p:nvSpPr>
        <p:spPr>
          <a:xfrm>
            <a:off x="1977831" y="5454520"/>
            <a:ext cx="583200" cy="58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6" y="5344"/>
                </a:moveTo>
                <a:cubicBezTo>
                  <a:pt x="1786" y="6178"/>
                  <a:pt x="2437" y="6877"/>
                  <a:pt x="3215" y="6877"/>
                </a:cubicBezTo>
                <a:lnTo>
                  <a:pt x="3236" y="6877"/>
                </a:lnTo>
                <a:cubicBezTo>
                  <a:pt x="3257" y="6877"/>
                  <a:pt x="3257" y="6877"/>
                  <a:pt x="3278" y="6877"/>
                </a:cubicBezTo>
                <a:cubicBezTo>
                  <a:pt x="4034" y="6877"/>
                  <a:pt x="4686" y="6178"/>
                  <a:pt x="4686" y="5344"/>
                </a:cubicBezTo>
                <a:cubicBezTo>
                  <a:pt x="4686" y="4509"/>
                  <a:pt x="4034" y="3810"/>
                  <a:pt x="3278" y="3810"/>
                </a:cubicBezTo>
                <a:cubicBezTo>
                  <a:pt x="3257" y="3810"/>
                  <a:pt x="3257" y="3810"/>
                  <a:pt x="3236" y="3810"/>
                </a:cubicBezTo>
                <a:lnTo>
                  <a:pt x="3215" y="3810"/>
                </a:lnTo>
                <a:cubicBezTo>
                  <a:pt x="2437" y="3810"/>
                  <a:pt x="1786" y="4509"/>
                  <a:pt x="1786" y="5344"/>
                </a:cubicBezTo>
                <a:close/>
                <a:moveTo>
                  <a:pt x="5589" y="5344"/>
                </a:moveTo>
                <a:cubicBezTo>
                  <a:pt x="5589" y="6178"/>
                  <a:pt x="6240" y="6877"/>
                  <a:pt x="6997" y="6877"/>
                </a:cubicBezTo>
                <a:cubicBezTo>
                  <a:pt x="7774" y="6877"/>
                  <a:pt x="8426" y="6178"/>
                  <a:pt x="8426" y="5344"/>
                </a:cubicBezTo>
                <a:cubicBezTo>
                  <a:pt x="8426" y="4509"/>
                  <a:pt x="7774" y="3810"/>
                  <a:pt x="6997" y="3810"/>
                </a:cubicBezTo>
                <a:cubicBezTo>
                  <a:pt x="6240" y="3810"/>
                  <a:pt x="5589" y="4509"/>
                  <a:pt x="5589" y="5344"/>
                </a:cubicBezTo>
                <a:close/>
                <a:moveTo>
                  <a:pt x="3635" y="1533"/>
                </a:moveTo>
                <a:cubicBezTo>
                  <a:pt x="3635" y="2345"/>
                  <a:pt x="4286" y="3044"/>
                  <a:pt x="5043" y="3044"/>
                </a:cubicBezTo>
                <a:cubicBezTo>
                  <a:pt x="5820" y="3044"/>
                  <a:pt x="6472" y="2345"/>
                  <a:pt x="6472" y="1533"/>
                </a:cubicBezTo>
                <a:cubicBezTo>
                  <a:pt x="6472" y="699"/>
                  <a:pt x="5820" y="0"/>
                  <a:pt x="5043" y="0"/>
                </a:cubicBezTo>
                <a:cubicBezTo>
                  <a:pt x="4286" y="0"/>
                  <a:pt x="3635" y="631"/>
                  <a:pt x="3635" y="1533"/>
                </a:cubicBezTo>
                <a:close/>
                <a:moveTo>
                  <a:pt x="7543" y="1533"/>
                </a:moveTo>
                <a:cubicBezTo>
                  <a:pt x="7543" y="2345"/>
                  <a:pt x="8216" y="3044"/>
                  <a:pt x="8972" y="3044"/>
                </a:cubicBezTo>
                <a:cubicBezTo>
                  <a:pt x="9749" y="3044"/>
                  <a:pt x="10380" y="2345"/>
                  <a:pt x="10380" y="1533"/>
                </a:cubicBezTo>
                <a:cubicBezTo>
                  <a:pt x="10380" y="699"/>
                  <a:pt x="9749" y="0"/>
                  <a:pt x="8972" y="0"/>
                </a:cubicBezTo>
                <a:cubicBezTo>
                  <a:pt x="8216" y="0"/>
                  <a:pt x="7543" y="631"/>
                  <a:pt x="7543" y="1533"/>
                </a:cubicBezTo>
                <a:close/>
                <a:moveTo>
                  <a:pt x="11220" y="1533"/>
                </a:moveTo>
                <a:cubicBezTo>
                  <a:pt x="11220" y="2345"/>
                  <a:pt x="11893" y="3044"/>
                  <a:pt x="12649" y="3044"/>
                </a:cubicBezTo>
                <a:cubicBezTo>
                  <a:pt x="13426" y="3044"/>
                  <a:pt x="14057" y="2345"/>
                  <a:pt x="14057" y="1533"/>
                </a:cubicBezTo>
                <a:cubicBezTo>
                  <a:pt x="14057" y="699"/>
                  <a:pt x="13426" y="0"/>
                  <a:pt x="12649" y="0"/>
                </a:cubicBezTo>
                <a:cubicBezTo>
                  <a:pt x="11893" y="0"/>
                  <a:pt x="11220" y="631"/>
                  <a:pt x="11220" y="1533"/>
                </a:cubicBezTo>
                <a:close/>
                <a:moveTo>
                  <a:pt x="14897" y="1533"/>
                </a:moveTo>
                <a:cubicBezTo>
                  <a:pt x="14897" y="2345"/>
                  <a:pt x="15570" y="3044"/>
                  <a:pt x="16326" y="3044"/>
                </a:cubicBezTo>
                <a:cubicBezTo>
                  <a:pt x="17104" y="3044"/>
                  <a:pt x="17734" y="2345"/>
                  <a:pt x="17734" y="1533"/>
                </a:cubicBezTo>
                <a:cubicBezTo>
                  <a:pt x="17734" y="699"/>
                  <a:pt x="17104" y="0"/>
                  <a:pt x="16326" y="0"/>
                </a:cubicBezTo>
                <a:cubicBezTo>
                  <a:pt x="15570" y="0"/>
                  <a:pt x="14897" y="699"/>
                  <a:pt x="14897" y="1533"/>
                </a:cubicBezTo>
                <a:close/>
                <a:moveTo>
                  <a:pt x="13111" y="5344"/>
                </a:moveTo>
                <a:cubicBezTo>
                  <a:pt x="13111" y="6178"/>
                  <a:pt x="13763" y="6877"/>
                  <a:pt x="14540" y="6877"/>
                </a:cubicBezTo>
                <a:cubicBezTo>
                  <a:pt x="15318" y="6877"/>
                  <a:pt x="15969" y="6178"/>
                  <a:pt x="15969" y="5344"/>
                </a:cubicBezTo>
                <a:cubicBezTo>
                  <a:pt x="15969" y="4509"/>
                  <a:pt x="15318" y="3810"/>
                  <a:pt x="14540" y="3810"/>
                </a:cubicBezTo>
                <a:cubicBezTo>
                  <a:pt x="13763" y="3810"/>
                  <a:pt x="13111" y="4509"/>
                  <a:pt x="13111" y="5344"/>
                </a:cubicBezTo>
                <a:close/>
                <a:moveTo>
                  <a:pt x="9203" y="5344"/>
                </a:moveTo>
                <a:cubicBezTo>
                  <a:pt x="9203" y="6178"/>
                  <a:pt x="9875" y="6877"/>
                  <a:pt x="10632" y="6877"/>
                </a:cubicBezTo>
                <a:cubicBezTo>
                  <a:pt x="11409" y="6877"/>
                  <a:pt x="12040" y="6178"/>
                  <a:pt x="12040" y="5344"/>
                </a:cubicBezTo>
                <a:cubicBezTo>
                  <a:pt x="12040" y="4509"/>
                  <a:pt x="11388" y="3810"/>
                  <a:pt x="10632" y="3810"/>
                </a:cubicBezTo>
                <a:cubicBezTo>
                  <a:pt x="9854" y="3810"/>
                  <a:pt x="9203" y="4509"/>
                  <a:pt x="9203" y="5344"/>
                </a:cubicBezTo>
                <a:close/>
                <a:moveTo>
                  <a:pt x="16914" y="5344"/>
                </a:moveTo>
                <a:cubicBezTo>
                  <a:pt x="16914" y="6178"/>
                  <a:pt x="17566" y="6877"/>
                  <a:pt x="18322" y="6877"/>
                </a:cubicBezTo>
                <a:cubicBezTo>
                  <a:pt x="19100" y="6877"/>
                  <a:pt x="19751" y="6178"/>
                  <a:pt x="19751" y="5344"/>
                </a:cubicBezTo>
                <a:cubicBezTo>
                  <a:pt x="19751" y="4509"/>
                  <a:pt x="19100" y="3810"/>
                  <a:pt x="18322" y="3810"/>
                </a:cubicBezTo>
                <a:cubicBezTo>
                  <a:pt x="17503" y="3810"/>
                  <a:pt x="16914" y="4509"/>
                  <a:pt x="16914" y="5344"/>
                </a:cubicBezTo>
                <a:close/>
                <a:moveTo>
                  <a:pt x="6472" y="9154"/>
                </a:moveTo>
                <a:lnTo>
                  <a:pt x="6472" y="14114"/>
                </a:lnTo>
                <a:cubicBezTo>
                  <a:pt x="6472" y="15016"/>
                  <a:pt x="5337" y="15016"/>
                  <a:pt x="5337" y="14114"/>
                </a:cubicBezTo>
                <a:lnTo>
                  <a:pt x="5337" y="9470"/>
                </a:lnTo>
                <a:cubicBezTo>
                  <a:pt x="5337" y="9425"/>
                  <a:pt x="5295" y="9289"/>
                  <a:pt x="5169" y="9289"/>
                </a:cubicBezTo>
                <a:cubicBezTo>
                  <a:pt x="5106" y="9289"/>
                  <a:pt x="4980" y="9357"/>
                  <a:pt x="4980" y="9470"/>
                </a:cubicBezTo>
                <a:lnTo>
                  <a:pt x="4980" y="20788"/>
                </a:lnTo>
                <a:cubicBezTo>
                  <a:pt x="4980" y="21239"/>
                  <a:pt x="4644" y="21600"/>
                  <a:pt x="4223" y="21600"/>
                </a:cubicBezTo>
                <a:cubicBezTo>
                  <a:pt x="3803" y="21600"/>
                  <a:pt x="3446" y="21239"/>
                  <a:pt x="3446" y="20788"/>
                </a:cubicBezTo>
                <a:lnTo>
                  <a:pt x="3446" y="15152"/>
                </a:lnTo>
                <a:cubicBezTo>
                  <a:pt x="3446" y="15084"/>
                  <a:pt x="3383" y="14949"/>
                  <a:pt x="3278" y="14949"/>
                </a:cubicBezTo>
                <a:lnTo>
                  <a:pt x="3215" y="14949"/>
                </a:lnTo>
                <a:cubicBezTo>
                  <a:pt x="3152" y="14949"/>
                  <a:pt x="3026" y="15016"/>
                  <a:pt x="3026" y="15152"/>
                </a:cubicBezTo>
                <a:lnTo>
                  <a:pt x="3026" y="20788"/>
                </a:lnTo>
                <a:cubicBezTo>
                  <a:pt x="3026" y="21239"/>
                  <a:pt x="2668" y="21600"/>
                  <a:pt x="2269" y="21600"/>
                </a:cubicBezTo>
                <a:cubicBezTo>
                  <a:pt x="1849" y="21600"/>
                  <a:pt x="1492" y="21239"/>
                  <a:pt x="1492" y="20788"/>
                </a:cubicBezTo>
                <a:lnTo>
                  <a:pt x="1492" y="9470"/>
                </a:lnTo>
                <a:cubicBezTo>
                  <a:pt x="1492" y="9357"/>
                  <a:pt x="1429" y="9289"/>
                  <a:pt x="1324" y="9289"/>
                </a:cubicBezTo>
                <a:cubicBezTo>
                  <a:pt x="1261" y="9289"/>
                  <a:pt x="1135" y="9357"/>
                  <a:pt x="1135" y="9470"/>
                </a:cubicBezTo>
                <a:lnTo>
                  <a:pt x="1135" y="14114"/>
                </a:lnTo>
                <a:cubicBezTo>
                  <a:pt x="1135" y="15016"/>
                  <a:pt x="0" y="15016"/>
                  <a:pt x="0" y="14114"/>
                </a:cubicBezTo>
                <a:lnTo>
                  <a:pt x="0" y="9154"/>
                </a:lnTo>
                <a:cubicBezTo>
                  <a:pt x="0" y="8072"/>
                  <a:pt x="651" y="7192"/>
                  <a:pt x="1618" y="7192"/>
                </a:cubicBezTo>
                <a:lnTo>
                  <a:pt x="4812" y="7192"/>
                </a:lnTo>
                <a:cubicBezTo>
                  <a:pt x="5883" y="7192"/>
                  <a:pt x="6472" y="8072"/>
                  <a:pt x="6472" y="9154"/>
                </a:cubicBezTo>
                <a:close/>
                <a:moveTo>
                  <a:pt x="13826" y="9154"/>
                </a:moveTo>
                <a:lnTo>
                  <a:pt x="13826" y="14114"/>
                </a:lnTo>
                <a:cubicBezTo>
                  <a:pt x="13826" y="15016"/>
                  <a:pt x="12691" y="15016"/>
                  <a:pt x="12691" y="14114"/>
                </a:cubicBezTo>
                <a:lnTo>
                  <a:pt x="12691" y="9470"/>
                </a:lnTo>
                <a:cubicBezTo>
                  <a:pt x="12691" y="9425"/>
                  <a:pt x="12649" y="9289"/>
                  <a:pt x="12523" y="9289"/>
                </a:cubicBezTo>
                <a:cubicBezTo>
                  <a:pt x="12460" y="9289"/>
                  <a:pt x="12334" y="9357"/>
                  <a:pt x="12334" y="9470"/>
                </a:cubicBezTo>
                <a:lnTo>
                  <a:pt x="12334" y="20788"/>
                </a:lnTo>
                <a:cubicBezTo>
                  <a:pt x="12334" y="21239"/>
                  <a:pt x="11998" y="21600"/>
                  <a:pt x="11577" y="21600"/>
                </a:cubicBezTo>
                <a:cubicBezTo>
                  <a:pt x="11157" y="21600"/>
                  <a:pt x="10800" y="21239"/>
                  <a:pt x="10800" y="20788"/>
                </a:cubicBezTo>
                <a:lnTo>
                  <a:pt x="10800" y="15152"/>
                </a:lnTo>
                <a:cubicBezTo>
                  <a:pt x="10800" y="15084"/>
                  <a:pt x="10737" y="14949"/>
                  <a:pt x="10632" y="14949"/>
                </a:cubicBezTo>
                <a:lnTo>
                  <a:pt x="10569" y="14949"/>
                </a:lnTo>
                <a:cubicBezTo>
                  <a:pt x="10506" y="14949"/>
                  <a:pt x="10380" y="15016"/>
                  <a:pt x="10380" y="15152"/>
                </a:cubicBezTo>
                <a:lnTo>
                  <a:pt x="10380" y="20788"/>
                </a:lnTo>
                <a:cubicBezTo>
                  <a:pt x="10380" y="21239"/>
                  <a:pt x="10023" y="21600"/>
                  <a:pt x="9623" y="21600"/>
                </a:cubicBezTo>
                <a:cubicBezTo>
                  <a:pt x="9203" y="21600"/>
                  <a:pt x="8846" y="21239"/>
                  <a:pt x="8846" y="20788"/>
                </a:cubicBezTo>
                <a:lnTo>
                  <a:pt x="8846" y="9470"/>
                </a:lnTo>
                <a:cubicBezTo>
                  <a:pt x="8846" y="9357"/>
                  <a:pt x="8783" y="9289"/>
                  <a:pt x="8657" y="9289"/>
                </a:cubicBezTo>
                <a:cubicBezTo>
                  <a:pt x="8615" y="9289"/>
                  <a:pt x="8489" y="9357"/>
                  <a:pt x="8489" y="9470"/>
                </a:cubicBezTo>
                <a:lnTo>
                  <a:pt x="8489" y="14114"/>
                </a:lnTo>
                <a:cubicBezTo>
                  <a:pt x="8489" y="15016"/>
                  <a:pt x="7354" y="15016"/>
                  <a:pt x="7354" y="14114"/>
                </a:cubicBezTo>
                <a:lnTo>
                  <a:pt x="7354" y="9154"/>
                </a:lnTo>
                <a:cubicBezTo>
                  <a:pt x="7354" y="8072"/>
                  <a:pt x="8005" y="7192"/>
                  <a:pt x="8972" y="7192"/>
                </a:cubicBezTo>
                <a:lnTo>
                  <a:pt x="12166" y="7192"/>
                </a:lnTo>
                <a:cubicBezTo>
                  <a:pt x="13237" y="7192"/>
                  <a:pt x="13889" y="8072"/>
                  <a:pt x="13826" y="9154"/>
                </a:cubicBezTo>
                <a:close/>
                <a:moveTo>
                  <a:pt x="21600" y="9154"/>
                </a:moveTo>
                <a:lnTo>
                  <a:pt x="21600" y="14114"/>
                </a:lnTo>
                <a:cubicBezTo>
                  <a:pt x="21600" y="15016"/>
                  <a:pt x="20465" y="15016"/>
                  <a:pt x="20465" y="14114"/>
                </a:cubicBezTo>
                <a:lnTo>
                  <a:pt x="20465" y="9470"/>
                </a:lnTo>
                <a:cubicBezTo>
                  <a:pt x="20465" y="9425"/>
                  <a:pt x="20402" y="9289"/>
                  <a:pt x="20297" y="9289"/>
                </a:cubicBezTo>
                <a:cubicBezTo>
                  <a:pt x="20234" y="9289"/>
                  <a:pt x="20108" y="9357"/>
                  <a:pt x="20108" y="9470"/>
                </a:cubicBezTo>
                <a:lnTo>
                  <a:pt x="20108" y="20788"/>
                </a:lnTo>
                <a:cubicBezTo>
                  <a:pt x="20108" y="21239"/>
                  <a:pt x="19751" y="21600"/>
                  <a:pt x="19331" y="21600"/>
                </a:cubicBezTo>
                <a:cubicBezTo>
                  <a:pt x="18932" y="21600"/>
                  <a:pt x="18574" y="21239"/>
                  <a:pt x="18574" y="20788"/>
                </a:cubicBezTo>
                <a:lnTo>
                  <a:pt x="18574" y="15152"/>
                </a:lnTo>
                <a:cubicBezTo>
                  <a:pt x="18574" y="15084"/>
                  <a:pt x="18511" y="14949"/>
                  <a:pt x="18385" y="14949"/>
                </a:cubicBezTo>
                <a:lnTo>
                  <a:pt x="18322" y="14949"/>
                </a:lnTo>
                <a:cubicBezTo>
                  <a:pt x="18280" y="14949"/>
                  <a:pt x="18154" y="15016"/>
                  <a:pt x="18154" y="15152"/>
                </a:cubicBezTo>
                <a:lnTo>
                  <a:pt x="18154" y="20788"/>
                </a:lnTo>
                <a:cubicBezTo>
                  <a:pt x="18154" y="21239"/>
                  <a:pt x="17797" y="21600"/>
                  <a:pt x="17377" y="21600"/>
                </a:cubicBezTo>
                <a:cubicBezTo>
                  <a:pt x="16977" y="21600"/>
                  <a:pt x="16620" y="21239"/>
                  <a:pt x="16620" y="20788"/>
                </a:cubicBezTo>
                <a:lnTo>
                  <a:pt x="16620" y="9470"/>
                </a:lnTo>
                <a:cubicBezTo>
                  <a:pt x="16620" y="9357"/>
                  <a:pt x="16557" y="9289"/>
                  <a:pt x="16431" y="9289"/>
                </a:cubicBezTo>
                <a:cubicBezTo>
                  <a:pt x="16368" y="9289"/>
                  <a:pt x="16263" y="9357"/>
                  <a:pt x="16263" y="9470"/>
                </a:cubicBezTo>
                <a:lnTo>
                  <a:pt x="16263" y="14114"/>
                </a:lnTo>
                <a:cubicBezTo>
                  <a:pt x="16263" y="15016"/>
                  <a:pt x="15128" y="15016"/>
                  <a:pt x="15128" y="14114"/>
                </a:cubicBezTo>
                <a:lnTo>
                  <a:pt x="15128" y="9154"/>
                </a:lnTo>
                <a:cubicBezTo>
                  <a:pt x="15128" y="8072"/>
                  <a:pt x="15780" y="7192"/>
                  <a:pt x="16725" y="7192"/>
                </a:cubicBezTo>
                <a:lnTo>
                  <a:pt x="19940" y="7192"/>
                </a:lnTo>
                <a:cubicBezTo>
                  <a:pt x="20991" y="7192"/>
                  <a:pt x="21600" y="8072"/>
                  <a:pt x="21600" y="9154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5" name="Shape 2991"/>
          <p:cNvSpPr/>
          <p:nvPr/>
        </p:nvSpPr>
        <p:spPr>
          <a:xfrm>
            <a:off x="6204098" y="1077811"/>
            <a:ext cx="583195" cy="583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0" name="Shape 1342"/>
          <p:cNvSpPr/>
          <p:nvPr/>
        </p:nvSpPr>
        <p:spPr>
          <a:xfrm>
            <a:off x="10579563" y="5391150"/>
            <a:ext cx="423193" cy="7728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5400" b="1" dirty="0" smtClean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?</a:t>
            </a:r>
            <a:endParaRPr sz="5400" b="1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17" name="Shape 1335"/>
          <p:cNvSpPr/>
          <p:nvPr/>
        </p:nvSpPr>
        <p:spPr>
          <a:xfrm>
            <a:off x="5574076" y="2209496"/>
            <a:ext cx="1874441" cy="187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6"/>
                  <a:pt x="21150" y="14477"/>
                  <a:pt x="20155" y="16200"/>
                </a:cubicBezTo>
                <a:cubicBezTo>
                  <a:pt x="19159" y="17923"/>
                  <a:pt x="17922" y="19154"/>
                  <a:pt x="16199" y="20150"/>
                </a:cubicBezTo>
                <a:cubicBezTo>
                  <a:pt x="14480" y="21140"/>
                  <a:pt x="12789" y="21600"/>
                  <a:pt x="10797" y="21600"/>
                </a:cubicBezTo>
                <a:cubicBezTo>
                  <a:pt x="8811" y="21600"/>
                  <a:pt x="7120" y="21140"/>
                  <a:pt x="5401" y="20150"/>
                </a:cubicBezTo>
                <a:cubicBezTo>
                  <a:pt x="3678" y="19154"/>
                  <a:pt x="2446" y="17923"/>
                  <a:pt x="1451" y="16200"/>
                </a:cubicBezTo>
                <a:cubicBezTo>
                  <a:pt x="455" y="14477"/>
                  <a:pt x="0" y="12786"/>
                  <a:pt x="0" y="10800"/>
                </a:cubicBezTo>
                <a:cubicBezTo>
                  <a:pt x="0" y="8814"/>
                  <a:pt x="455" y="7123"/>
                  <a:pt x="1451" y="5400"/>
                </a:cubicBezTo>
                <a:cubicBezTo>
                  <a:pt x="2446" y="3677"/>
                  <a:pt x="3678" y="2440"/>
                  <a:pt x="5401" y="1450"/>
                </a:cubicBezTo>
                <a:cubicBezTo>
                  <a:pt x="7120" y="455"/>
                  <a:pt x="8817" y="0"/>
                  <a:pt x="10797" y="0"/>
                </a:cubicBezTo>
                <a:cubicBezTo>
                  <a:pt x="12789" y="0"/>
                  <a:pt x="14480" y="455"/>
                  <a:pt x="16199" y="1450"/>
                </a:cubicBezTo>
                <a:cubicBezTo>
                  <a:pt x="17922" y="2440"/>
                  <a:pt x="19159" y="3677"/>
                  <a:pt x="20155" y="5400"/>
                </a:cubicBezTo>
                <a:cubicBezTo>
                  <a:pt x="21150" y="7123"/>
                  <a:pt x="21600" y="8814"/>
                  <a:pt x="21600" y="10800"/>
                </a:cubicBezTo>
              </a:path>
            </a:pathLst>
          </a:custGeom>
          <a:solidFill>
            <a:srgbClr val="EF8B1D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8" name="Shape 1344"/>
          <p:cNvSpPr/>
          <p:nvPr/>
        </p:nvSpPr>
        <p:spPr>
          <a:xfrm>
            <a:off x="5847279" y="8874714"/>
            <a:ext cx="1296830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C653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CONFLITO</a:t>
            </a:r>
            <a:endParaRPr dirty="0"/>
          </a:p>
        </p:txBody>
      </p:sp>
      <p:sp>
        <p:nvSpPr>
          <p:cNvPr id="19" name="Shape 2870"/>
          <p:cNvSpPr/>
          <p:nvPr/>
        </p:nvSpPr>
        <p:spPr>
          <a:xfrm>
            <a:off x="5531326" y="8192635"/>
            <a:ext cx="631906" cy="59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46" extrusionOk="0">
                <a:moveTo>
                  <a:pt x="16519" y="354"/>
                </a:moveTo>
                <a:cubicBezTo>
                  <a:pt x="15654" y="-264"/>
                  <a:pt x="14490" y="-52"/>
                  <a:pt x="13892" y="830"/>
                </a:cubicBezTo>
                <a:cubicBezTo>
                  <a:pt x="13310" y="1748"/>
                  <a:pt x="13509" y="3001"/>
                  <a:pt x="14357" y="3618"/>
                </a:cubicBezTo>
                <a:cubicBezTo>
                  <a:pt x="15222" y="4236"/>
                  <a:pt x="16369" y="4024"/>
                  <a:pt x="16968" y="3124"/>
                </a:cubicBezTo>
                <a:cubicBezTo>
                  <a:pt x="17566" y="2207"/>
                  <a:pt x="17350" y="954"/>
                  <a:pt x="16519" y="354"/>
                </a:cubicBezTo>
                <a:close/>
                <a:moveTo>
                  <a:pt x="21008" y="4130"/>
                </a:moveTo>
                <a:cubicBezTo>
                  <a:pt x="20626" y="3848"/>
                  <a:pt x="20110" y="3954"/>
                  <a:pt x="19861" y="4360"/>
                </a:cubicBezTo>
                <a:lnTo>
                  <a:pt x="18098" y="7007"/>
                </a:lnTo>
                <a:lnTo>
                  <a:pt x="15089" y="4765"/>
                </a:lnTo>
                <a:lnTo>
                  <a:pt x="13875" y="3848"/>
                </a:lnTo>
                <a:cubicBezTo>
                  <a:pt x="13393" y="3460"/>
                  <a:pt x="12811" y="3301"/>
                  <a:pt x="12262" y="3301"/>
                </a:cubicBezTo>
                <a:lnTo>
                  <a:pt x="8454" y="3301"/>
                </a:lnTo>
                <a:cubicBezTo>
                  <a:pt x="8171" y="3248"/>
                  <a:pt x="7889" y="3407"/>
                  <a:pt x="7722" y="3671"/>
                </a:cubicBezTo>
                <a:lnTo>
                  <a:pt x="5511" y="7024"/>
                </a:lnTo>
                <a:cubicBezTo>
                  <a:pt x="5262" y="7430"/>
                  <a:pt x="5361" y="7995"/>
                  <a:pt x="5744" y="8260"/>
                </a:cubicBezTo>
                <a:cubicBezTo>
                  <a:pt x="6110" y="8542"/>
                  <a:pt x="6642" y="8436"/>
                  <a:pt x="6891" y="8030"/>
                </a:cubicBezTo>
                <a:lnTo>
                  <a:pt x="8853" y="5065"/>
                </a:lnTo>
                <a:lnTo>
                  <a:pt x="11131" y="5065"/>
                </a:lnTo>
                <a:lnTo>
                  <a:pt x="5195" y="14207"/>
                </a:lnTo>
                <a:lnTo>
                  <a:pt x="1470" y="13165"/>
                </a:lnTo>
                <a:cubicBezTo>
                  <a:pt x="838" y="12989"/>
                  <a:pt x="223" y="13377"/>
                  <a:pt x="40" y="14030"/>
                </a:cubicBezTo>
                <a:cubicBezTo>
                  <a:pt x="-126" y="14718"/>
                  <a:pt x="240" y="15371"/>
                  <a:pt x="855" y="15565"/>
                </a:cubicBezTo>
                <a:lnTo>
                  <a:pt x="5395" y="16854"/>
                </a:lnTo>
                <a:cubicBezTo>
                  <a:pt x="5677" y="16924"/>
                  <a:pt x="6010" y="16924"/>
                  <a:pt x="6292" y="16730"/>
                </a:cubicBezTo>
                <a:cubicBezTo>
                  <a:pt x="6509" y="16607"/>
                  <a:pt x="6642" y="16342"/>
                  <a:pt x="6758" y="16183"/>
                </a:cubicBezTo>
                <a:cubicBezTo>
                  <a:pt x="6891" y="16007"/>
                  <a:pt x="8820" y="13060"/>
                  <a:pt x="8820" y="13060"/>
                </a:cubicBezTo>
                <a:lnTo>
                  <a:pt x="12462" y="15795"/>
                </a:lnTo>
                <a:lnTo>
                  <a:pt x="13193" y="20207"/>
                </a:lnTo>
                <a:cubicBezTo>
                  <a:pt x="13310" y="20895"/>
                  <a:pt x="13941" y="21336"/>
                  <a:pt x="14557" y="21230"/>
                </a:cubicBezTo>
                <a:cubicBezTo>
                  <a:pt x="15189" y="21107"/>
                  <a:pt x="15621" y="20436"/>
                  <a:pt x="15521" y="19783"/>
                </a:cubicBezTo>
                <a:lnTo>
                  <a:pt x="14690" y="14877"/>
                </a:lnTo>
                <a:cubicBezTo>
                  <a:pt x="14656" y="14560"/>
                  <a:pt x="14440" y="14277"/>
                  <a:pt x="14191" y="14083"/>
                </a:cubicBezTo>
                <a:lnTo>
                  <a:pt x="11314" y="11930"/>
                </a:lnTo>
                <a:lnTo>
                  <a:pt x="14690" y="6601"/>
                </a:lnTo>
                <a:lnTo>
                  <a:pt x="17849" y="8948"/>
                </a:lnTo>
                <a:cubicBezTo>
                  <a:pt x="18232" y="9212"/>
                  <a:pt x="18747" y="9107"/>
                  <a:pt x="19013" y="8701"/>
                </a:cubicBezTo>
                <a:lnTo>
                  <a:pt x="21208" y="5348"/>
                </a:lnTo>
                <a:cubicBezTo>
                  <a:pt x="21474" y="4960"/>
                  <a:pt x="21391" y="4395"/>
                  <a:pt x="21008" y="413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1" name="Shape 2870"/>
          <p:cNvSpPr/>
          <p:nvPr/>
        </p:nvSpPr>
        <p:spPr>
          <a:xfrm flipH="1">
            <a:off x="6772687" y="8192635"/>
            <a:ext cx="633600" cy="59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46" extrusionOk="0">
                <a:moveTo>
                  <a:pt x="16519" y="354"/>
                </a:moveTo>
                <a:cubicBezTo>
                  <a:pt x="15654" y="-264"/>
                  <a:pt x="14490" y="-52"/>
                  <a:pt x="13892" y="830"/>
                </a:cubicBezTo>
                <a:cubicBezTo>
                  <a:pt x="13310" y="1748"/>
                  <a:pt x="13509" y="3001"/>
                  <a:pt x="14357" y="3618"/>
                </a:cubicBezTo>
                <a:cubicBezTo>
                  <a:pt x="15222" y="4236"/>
                  <a:pt x="16369" y="4024"/>
                  <a:pt x="16968" y="3124"/>
                </a:cubicBezTo>
                <a:cubicBezTo>
                  <a:pt x="17566" y="2207"/>
                  <a:pt x="17350" y="954"/>
                  <a:pt x="16519" y="354"/>
                </a:cubicBezTo>
                <a:close/>
                <a:moveTo>
                  <a:pt x="21008" y="4130"/>
                </a:moveTo>
                <a:cubicBezTo>
                  <a:pt x="20626" y="3848"/>
                  <a:pt x="20110" y="3954"/>
                  <a:pt x="19861" y="4360"/>
                </a:cubicBezTo>
                <a:lnTo>
                  <a:pt x="18098" y="7007"/>
                </a:lnTo>
                <a:lnTo>
                  <a:pt x="15089" y="4765"/>
                </a:lnTo>
                <a:lnTo>
                  <a:pt x="13875" y="3848"/>
                </a:lnTo>
                <a:cubicBezTo>
                  <a:pt x="13393" y="3460"/>
                  <a:pt x="12811" y="3301"/>
                  <a:pt x="12262" y="3301"/>
                </a:cubicBezTo>
                <a:lnTo>
                  <a:pt x="8454" y="3301"/>
                </a:lnTo>
                <a:cubicBezTo>
                  <a:pt x="8171" y="3248"/>
                  <a:pt x="7889" y="3407"/>
                  <a:pt x="7722" y="3671"/>
                </a:cubicBezTo>
                <a:lnTo>
                  <a:pt x="5511" y="7024"/>
                </a:lnTo>
                <a:cubicBezTo>
                  <a:pt x="5262" y="7430"/>
                  <a:pt x="5361" y="7995"/>
                  <a:pt x="5744" y="8260"/>
                </a:cubicBezTo>
                <a:cubicBezTo>
                  <a:pt x="6110" y="8542"/>
                  <a:pt x="6642" y="8436"/>
                  <a:pt x="6891" y="8030"/>
                </a:cubicBezTo>
                <a:lnTo>
                  <a:pt x="8853" y="5065"/>
                </a:lnTo>
                <a:lnTo>
                  <a:pt x="11131" y="5065"/>
                </a:lnTo>
                <a:lnTo>
                  <a:pt x="5195" y="14207"/>
                </a:lnTo>
                <a:lnTo>
                  <a:pt x="1470" y="13165"/>
                </a:lnTo>
                <a:cubicBezTo>
                  <a:pt x="838" y="12989"/>
                  <a:pt x="223" y="13377"/>
                  <a:pt x="40" y="14030"/>
                </a:cubicBezTo>
                <a:cubicBezTo>
                  <a:pt x="-126" y="14718"/>
                  <a:pt x="240" y="15371"/>
                  <a:pt x="855" y="15565"/>
                </a:cubicBezTo>
                <a:lnTo>
                  <a:pt x="5395" y="16854"/>
                </a:lnTo>
                <a:cubicBezTo>
                  <a:pt x="5677" y="16924"/>
                  <a:pt x="6010" y="16924"/>
                  <a:pt x="6292" y="16730"/>
                </a:cubicBezTo>
                <a:cubicBezTo>
                  <a:pt x="6509" y="16607"/>
                  <a:pt x="6642" y="16342"/>
                  <a:pt x="6758" y="16183"/>
                </a:cubicBezTo>
                <a:cubicBezTo>
                  <a:pt x="6891" y="16007"/>
                  <a:pt x="8820" y="13060"/>
                  <a:pt x="8820" y="13060"/>
                </a:cubicBezTo>
                <a:lnTo>
                  <a:pt x="12462" y="15795"/>
                </a:lnTo>
                <a:lnTo>
                  <a:pt x="13193" y="20207"/>
                </a:lnTo>
                <a:cubicBezTo>
                  <a:pt x="13310" y="20895"/>
                  <a:pt x="13941" y="21336"/>
                  <a:pt x="14557" y="21230"/>
                </a:cubicBezTo>
                <a:cubicBezTo>
                  <a:pt x="15189" y="21107"/>
                  <a:pt x="15621" y="20436"/>
                  <a:pt x="15521" y="19783"/>
                </a:cubicBezTo>
                <a:lnTo>
                  <a:pt x="14690" y="14877"/>
                </a:lnTo>
                <a:cubicBezTo>
                  <a:pt x="14656" y="14560"/>
                  <a:pt x="14440" y="14277"/>
                  <a:pt x="14191" y="14083"/>
                </a:cubicBezTo>
                <a:lnTo>
                  <a:pt x="11314" y="11930"/>
                </a:lnTo>
                <a:lnTo>
                  <a:pt x="14690" y="6601"/>
                </a:lnTo>
                <a:lnTo>
                  <a:pt x="17849" y="8948"/>
                </a:lnTo>
                <a:cubicBezTo>
                  <a:pt x="18232" y="9212"/>
                  <a:pt x="18747" y="9107"/>
                  <a:pt x="19013" y="8701"/>
                </a:cubicBezTo>
                <a:lnTo>
                  <a:pt x="21208" y="5348"/>
                </a:lnTo>
                <a:cubicBezTo>
                  <a:pt x="21474" y="4960"/>
                  <a:pt x="21391" y="4395"/>
                  <a:pt x="21008" y="413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793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3289" y="354203"/>
            <a:ext cx="1189879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pt-BR" sz="4000" dirty="0" smtClean="0"/>
              <a:t>Peace Room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Shape 1338"/>
          <p:cNvSpPr/>
          <p:nvPr/>
        </p:nvSpPr>
        <p:spPr>
          <a:xfrm>
            <a:off x="3251216" y="4301521"/>
            <a:ext cx="3673530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9" y="14480"/>
                  <a:pt x="20155" y="16201"/>
                </a:cubicBezTo>
                <a:cubicBezTo>
                  <a:pt x="19160" y="17925"/>
                  <a:pt x="17925" y="19160"/>
                  <a:pt x="16204" y="20155"/>
                </a:cubicBezTo>
                <a:cubicBezTo>
                  <a:pt x="14480" y="21149"/>
                  <a:pt x="12789" y="21600"/>
                  <a:pt x="10803" y="21600"/>
                </a:cubicBezTo>
                <a:cubicBezTo>
                  <a:pt x="8814" y="21600"/>
                  <a:pt x="7123" y="21149"/>
                  <a:pt x="5401" y="20155"/>
                </a:cubicBezTo>
                <a:cubicBezTo>
                  <a:pt x="3677" y="19160"/>
                  <a:pt x="2437" y="17925"/>
                  <a:pt x="1445" y="16201"/>
                </a:cubicBezTo>
                <a:cubicBezTo>
                  <a:pt x="451" y="14480"/>
                  <a:pt x="0" y="12789"/>
                  <a:pt x="0" y="10800"/>
                </a:cubicBezTo>
                <a:cubicBezTo>
                  <a:pt x="0" y="8811"/>
                  <a:pt x="451" y="7120"/>
                  <a:pt x="1445" y="5399"/>
                </a:cubicBezTo>
                <a:cubicBezTo>
                  <a:pt x="2437" y="3680"/>
                  <a:pt x="3677" y="2442"/>
                  <a:pt x="5401" y="1448"/>
                </a:cubicBezTo>
                <a:cubicBezTo>
                  <a:pt x="7123" y="454"/>
                  <a:pt x="8814" y="0"/>
                  <a:pt x="10803" y="0"/>
                </a:cubicBezTo>
                <a:cubicBezTo>
                  <a:pt x="12789" y="0"/>
                  <a:pt x="14480" y="454"/>
                  <a:pt x="16204" y="1448"/>
                </a:cubicBezTo>
                <a:cubicBezTo>
                  <a:pt x="17925" y="2442"/>
                  <a:pt x="19160" y="3680"/>
                  <a:pt x="20155" y="5399"/>
                </a:cubicBezTo>
                <a:cubicBezTo>
                  <a:pt x="21149" y="7120"/>
                  <a:pt x="21600" y="8811"/>
                  <a:pt x="21600" y="10800"/>
                </a:cubicBezTo>
              </a:path>
            </a:pathLst>
          </a:custGeom>
          <a:solidFill>
            <a:srgbClr val="355C7D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1339"/>
          <p:cNvSpPr/>
          <p:nvPr/>
        </p:nvSpPr>
        <p:spPr>
          <a:xfrm>
            <a:off x="6093284" y="4301521"/>
            <a:ext cx="3673529" cy="367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9"/>
                  <a:pt x="21147" y="14480"/>
                  <a:pt x="20152" y="16201"/>
                </a:cubicBezTo>
                <a:cubicBezTo>
                  <a:pt x="19158" y="17925"/>
                  <a:pt x="17920" y="19160"/>
                  <a:pt x="16199" y="20155"/>
                </a:cubicBezTo>
                <a:cubicBezTo>
                  <a:pt x="14478" y="21149"/>
                  <a:pt x="12787" y="21600"/>
                  <a:pt x="10799" y="21600"/>
                </a:cubicBezTo>
                <a:cubicBezTo>
                  <a:pt x="8810" y="21600"/>
                  <a:pt x="7122" y="21149"/>
                  <a:pt x="5398" y="20155"/>
                </a:cubicBezTo>
                <a:cubicBezTo>
                  <a:pt x="3677" y="19160"/>
                  <a:pt x="2439" y="17925"/>
                  <a:pt x="1448" y="16201"/>
                </a:cubicBezTo>
                <a:cubicBezTo>
                  <a:pt x="453" y="14480"/>
                  <a:pt x="0" y="12789"/>
                  <a:pt x="0" y="10800"/>
                </a:cubicBezTo>
                <a:cubicBezTo>
                  <a:pt x="0" y="8811"/>
                  <a:pt x="453" y="7120"/>
                  <a:pt x="1448" y="5399"/>
                </a:cubicBezTo>
                <a:cubicBezTo>
                  <a:pt x="2439" y="3680"/>
                  <a:pt x="3677" y="2442"/>
                  <a:pt x="5398" y="1448"/>
                </a:cubicBezTo>
                <a:cubicBezTo>
                  <a:pt x="7122" y="454"/>
                  <a:pt x="8810" y="0"/>
                  <a:pt x="10799" y="0"/>
                </a:cubicBezTo>
                <a:cubicBezTo>
                  <a:pt x="12787" y="0"/>
                  <a:pt x="14478" y="454"/>
                  <a:pt x="16199" y="1448"/>
                </a:cubicBezTo>
                <a:cubicBezTo>
                  <a:pt x="17920" y="2442"/>
                  <a:pt x="19158" y="3680"/>
                  <a:pt x="20152" y="5399"/>
                </a:cubicBezTo>
                <a:cubicBezTo>
                  <a:pt x="21147" y="7120"/>
                  <a:pt x="21600" y="8811"/>
                  <a:pt x="21600" y="10800"/>
                </a:cubicBezTo>
              </a:path>
            </a:pathLst>
          </a:custGeom>
          <a:solidFill>
            <a:srgbClr val="F67A83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Shape 1340"/>
          <p:cNvSpPr/>
          <p:nvPr/>
        </p:nvSpPr>
        <p:spPr>
          <a:xfrm>
            <a:off x="4673275" y="2666359"/>
            <a:ext cx="3673529" cy="3673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3"/>
                </a:moveTo>
                <a:cubicBezTo>
                  <a:pt x="21600" y="12792"/>
                  <a:pt x="21147" y="14480"/>
                  <a:pt x="20152" y="16201"/>
                </a:cubicBezTo>
                <a:cubicBezTo>
                  <a:pt x="19158" y="17925"/>
                  <a:pt x="17923" y="19160"/>
                  <a:pt x="16199" y="20155"/>
                </a:cubicBezTo>
                <a:cubicBezTo>
                  <a:pt x="14478" y="21149"/>
                  <a:pt x="12787" y="21600"/>
                  <a:pt x="10799" y="21600"/>
                </a:cubicBezTo>
                <a:cubicBezTo>
                  <a:pt x="8813" y="21600"/>
                  <a:pt x="7122" y="21149"/>
                  <a:pt x="5401" y="20155"/>
                </a:cubicBezTo>
                <a:cubicBezTo>
                  <a:pt x="3680" y="19160"/>
                  <a:pt x="2442" y="17925"/>
                  <a:pt x="1448" y="16201"/>
                </a:cubicBezTo>
                <a:cubicBezTo>
                  <a:pt x="453" y="14480"/>
                  <a:pt x="0" y="12792"/>
                  <a:pt x="0" y="10803"/>
                </a:cubicBezTo>
                <a:cubicBezTo>
                  <a:pt x="0" y="8814"/>
                  <a:pt x="453" y="7123"/>
                  <a:pt x="1448" y="5401"/>
                </a:cubicBezTo>
                <a:cubicBezTo>
                  <a:pt x="2442" y="3677"/>
                  <a:pt x="3680" y="2442"/>
                  <a:pt x="5401" y="1448"/>
                </a:cubicBezTo>
                <a:cubicBezTo>
                  <a:pt x="7122" y="454"/>
                  <a:pt x="8813" y="0"/>
                  <a:pt x="10799" y="0"/>
                </a:cubicBezTo>
                <a:cubicBezTo>
                  <a:pt x="12787" y="0"/>
                  <a:pt x="14478" y="454"/>
                  <a:pt x="16199" y="1448"/>
                </a:cubicBezTo>
                <a:cubicBezTo>
                  <a:pt x="17923" y="2442"/>
                  <a:pt x="19158" y="3677"/>
                  <a:pt x="20152" y="5401"/>
                </a:cubicBezTo>
                <a:cubicBezTo>
                  <a:pt x="21147" y="7123"/>
                  <a:pt x="21600" y="8814"/>
                  <a:pt x="21600" y="10803"/>
                </a:cubicBezTo>
              </a:path>
            </a:pathLst>
          </a:custGeom>
          <a:solidFill>
            <a:srgbClr val="EF8B1D">
              <a:alpha val="65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" name="Shape 1341"/>
          <p:cNvSpPr/>
          <p:nvPr/>
        </p:nvSpPr>
        <p:spPr>
          <a:xfrm>
            <a:off x="1677962" y="6064359"/>
            <a:ext cx="1227900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PESSOAS</a:t>
            </a:r>
            <a:endParaRPr dirty="0"/>
          </a:p>
        </p:txBody>
      </p:sp>
      <p:sp>
        <p:nvSpPr>
          <p:cNvPr id="7" name="Shape 1342"/>
          <p:cNvSpPr/>
          <p:nvPr/>
        </p:nvSpPr>
        <p:spPr>
          <a:xfrm>
            <a:off x="9992064" y="6163990"/>
            <a:ext cx="1598193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2000" dirty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PROBLEMAS</a:t>
            </a:r>
            <a:endParaRPr sz="2000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8" name="Shape 1343"/>
          <p:cNvSpPr/>
          <p:nvPr/>
        </p:nvSpPr>
        <p:spPr>
          <a:xfrm>
            <a:off x="4113271" y="2254495"/>
            <a:ext cx="4791375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2000" dirty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AMBIENTE PROPÍCIO / FERRAMENTAS</a:t>
            </a:r>
            <a:endParaRPr sz="2000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9" name="Shape 1344"/>
          <p:cNvSpPr/>
          <p:nvPr/>
        </p:nvSpPr>
        <p:spPr>
          <a:xfrm>
            <a:off x="5882544" y="8886807"/>
            <a:ext cx="1226298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C653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pt-BR" dirty="0" smtClean="0"/>
              <a:t>SINERGIA</a:t>
            </a:r>
            <a:endParaRPr dirty="0"/>
          </a:p>
        </p:txBody>
      </p:sp>
      <p:sp>
        <p:nvSpPr>
          <p:cNvPr id="10" name="Shape 1345"/>
          <p:cNvSpPr/>
          <p:nvPr/>
        </p:nvSpPr>
        <p:spPr>
          <a:xfrm>
            <a:off x="6509247" y="5746120"/>
            <a:ext cx="2050" cy="2368733"/>
          </a:xfrm>
          <a:prstGeom prst="line">
            <a:avLst/>
          </a:prstGeom>
          <a:ln w="38100">
            <a:solidFill>
              <a:srgbClr val="7C6535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1" name="Shape 1346"/>
          <p:cNvSpPr/>
          <p:nvPr/>
        </p:nvSpPr>
        <p:spPr>
          <a:xfrm>
            <a:off x="1977831" y="5454520"/>
            <a:ext cx="583200" cy="58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6" y="5344"/>
                </a:moveTo>
                <a:cubicBezTo>
                  <a:pt x="1786" y="6178"/>
                  <a:pt x="2437" y="6877"/>
                  <a:pt x="3215" y="6877"/>
                </a:cubicBezTo>
                <a:lnTo>
                  <a:pt x="3236" y="6877"/>
                </a:lnTo>
                <a:cubicBezTo>
                  <a:pt x="3257" y="6877"/>
                  <a:pt x="3257" y="6877"/>
                  <a:pt x="3278" y="6877"/>
                </a:cubicBezTo>
                <a:cubicBezTo>
                  <a:pt x="4034" y="6877"/>
                  <a:pt x="4686" y="6178"/>
                  <a:pt x="4686" y="5344"/>
                </a:cubicBezTo>
                <a:cubicBezTo>
                  <a:pt x="4686" y="4509"/>
                  <a:pt x="4034" y="3810"/>
                  <a:pt x="3278" y="3810"/>
                </a:cubicBezTo>
                <a:cubicBezTo>
                  <a:pt x="3257" y="3810"/>
                  <a:pt x="3257" y="3810"/>
                  <a:pt x="3236" y="3810"/>
                </a:cubicBezTo>
                <a:lnTo>
                  <a:pt x="3215" y="3810"/>
                </a:lnTo>
                <a:cubicBezTo>
                  <a:pt x="2437" y="3810"/>
                  <a:pt x="1786" y="4509"/>
                  <a:pt x="1786" y="5344"/>
                </a:cubicBezTo>
                <a:close/>
                <a:moveTo>
                  <a:pt x="5589" y="5344"/>
                </a:moveTo>
                <a:cubicBezTo>
                  <a:pt x="5589" y="6178"/>
                  <a:pt x="6240" y="6877"/>
                  <a:pt x="6997" y="6877"/>
                </a:cubicBezTo>
                <a:cubicBezTo>
                  <a:pt x="7774" y="6877"/>
                  <a:pt x="8426" y="6178"/>
                  <a:pt x="8426" y="5344"/>
                </a:cubicBezTo>
                <a:cubicBezTo>
                  <a:pt x="8426" y="4509"/>
                  <a:pt x="7774" y="3810"/>
                  <a:pt x="6997" y="3810"/>
                </a:cubicBezTo>
                <a:cubicBezTo>
                  <a:pt x="6240" y="3810"/>
                  <a:pt x="5589" y="4509"/>
                  <a:pt x="5589" y="5344"/>
                </a:cubicBezTo>
                <a:close/>
                <a:moveTo>
                  <a:pt x="3635" y="1533"/>
                </a:moveTo>
                <a:cubicBezTo>
                  <a:pt x="3635" y="2345"/>
                  <a:pt x="4286" y="3044"/>
                  <a:pt x="5043" y="3044"/>
                </a:cubicBezTo>
                <a:cubicBezTo>
                  <a:pt x="5820" y="3044"/>
                  <a:pt x="6472" y="2345"/>
                  <a:pt x="6472" y="1533"/>
                </a:cubicBezTo>
                <a:cubicBezTo>
                  <a:pt x="6472" y="699"/>
                  <a:pt x="5820" y="0"/>
                  <a:pt x="5043" y="0"/>
                </a:cubicBezTo>
                <a:cubicBezTo>
                  <a:pt x="4286" y="0"/>
                  <a:pt x="3635" y="631"/>
                  <a:pt x="3635" y="1533"/>
                </a:cubicBezTo>
                <a:close/>
                <a:moveTo>
                  <a:pt x="7543" y="1533"/>
                </a:moveTo>
                <a:cubicBezTo>
                  <a:pt x="7543" y="2345"/>
                  <a:pt x="8216" y="3044"/>
                  <a:pt x="8972" y="3044"/>
                </a:cubicBezTo>
                <a:cubicBezTo>
                  <a:pt x="9749" y="3044"/>
                  <a:pt x="10380" y="2345"/>
                  <a:pt x="10380" y="1533"/>
                </a:cubicBezTo>
                <a:cubicBezTo>
                  <a:pt x="10380" y="699"/>
                  <a:pt x="9749" y="0"/>
                  <a:pt x="8972" y="0"/>
                </a:cubicBezTo>
                <a:cubicBezTo>
                  <a:pt x="8216" y="0"/>
                  <a:pt x="7543" y="631"/>
                  <a:pt x="7543" y="1533"/>
                </a:cubicBezTo>
                <a:close/>
                <a:moveTo>
                  <a:pt x="11220" y="1533"/>
                </a:moveTo>
                <a:cubicBezTo>
                  <a:pt x="11220" y="2345"/>
                  <a:pt x="11893" y="3044"/>
                  <a:pt x="12649" y="3044"/>
                </a:cubicBezTo>
                <a:cubicBezTo>
                  <a:pt x="13426" y="3044"/>
                  <a:pt x="14057" y="2345"/>
                  <a:pt x="14057" y="1533"/>
                </a:cubicBezTo>
                <a:cubicBezTo>
                  <a:pt x="14057" y="699"/>
                  <a:pt x="13426" y="0"/>
                  <a:pt x="12649" y="0"/>
                </a:cubicBezTo>
                <a:cubicBezTo>
                  <a:pt x="11893" y="0"/>
                  <a:pt x="11220" y="631"/>
                  <a:pt x="11220" y="1533"/>
                </a:cubicBezTo>
                <a:close/>
                <a:moveTo>
                  <a:pt x="14897" y="1533"/>
                </a:moveTo>
                <a:cubicBezTo>
                  <a:pt x="14897" y="2345"/>
                  <a:pt x="15570" y="3044"/>
                  <a:pt x="16326" y="3044"/>
                </a:cubicBezTo>
                <a:cubicBezTo>
                  <a:pt x="17104" y="3044"/>
                  <a:pt x="17734" y="2345"/>
                  <a:pt x="17734" y="1533"/>
                </a:cubicBezTo>
                <a:cubicBezTo>
                  <a:pt x="17734" y="699"/>
                  <a:pt x="17104" y="0"/>
                  <a:pt x="16326" y="0"/>
                </a:cubicBezTo>
                <a:cubicBezTo>
                  <a:pt x="15570" y="0"/>
                  <a:pt x="14897" y="699"/>
                  <a:pt x="14897" y="1533"/>
                </a:cubicBezTo>
                <a:close/>
                <a:moveTo>
                  <a:pt x="13111" y="5344"/>
                </a:moveTo>
                <a:cubicBezTo>
                  <a:pt x="13111" y="6178"/>
                  <a:pt x="13763" y="6877"/>
                  <a:pt x="14540" y="6877"/>
                </a:cubicBezTo>
                <a:cubicBezTo>
                  <a:pt x="15318" y="6877"/>
                  <a:pt x="15969" y="6178"/>
                  <a:pt x="15969" y="5344"/>
                </a:cubicBezTo>
                <a:cubicBezTo>
                  <a:pt x="15969" y="4509"/>
                  <a:pt x="15318" y="3810"/>
                  <a:pt x="14540" y="3810"/>
                </a:cubicBezTo>
                <a:cubicBezTo>
                  <a:pt x="13763" y="3810"/>
                  <a:pt x="13111" y="4509"/>
                  <a:pt x="13111" y="5344"/>
                </a:cubicBezTo>
                <a:close/>
                <a:moveTo>
                  <a:pt x="9203" y="5344"/>
                </a:moveTo>
                <a:cubicBezTo>
                  <a:pt x="9203" y="6178"/>
                  <a:pt x="9875" y="6877"/>
                  <a:pt x="10632" y="6877"/>
                </a:cubicBezTo>
                <a:cubicBezTo>
                  <a:pt x="11409" y="6877"/>
                  <a:pt x="12040" y="6178"/>
                  <a:pt x="12040" y="5344"/>
                </a:cubicBezTo>
                <a:cubicBezTo>
                  <a:pt x="12040" y="4509"/>
                  <a:pt x="11388" y="3810"/>
                  <a:pt x="10632" y="3810"/>
                </a:cubicBezTo>
                <a:cubicBezTo>
                  <a:pt x="9854" y="3810"/>
                  <a:pt x="9203" y="4509"/>
                  <a:pt x="9203" y="5344"/>
                </a:cubicBezTo>
                <a:close/>
                <a:moveTo>
                  <a:pt x="16914" y="5344"/>
                </a:moveTo>
                <a:cubicBezTo>
                  <a:pt x="16914" y="6178"/>
                  <a:pt x="17566" y="6877"/>
                  <a:pt x="18322" y="6877"/>
                </a:cubicBezTo>
                <a:cubicBezTo>
                  <a:pt x="19100" y="6877"/>
                  <a:pt x="19751" y="6178"/>
                  <a:pt x="19751" y="5344"/>
                </a:cubicBezTo>
                <a:cubicBezTo>
                  <a:pt x="19751" y="4509"/>
                  <a:pt x="19100" y="3810"/>
                  <a:pt x="18322" y="3810"/>
                </a:cubicBezTo>
                <a:cubicBezTo>
                  <a:pt x="17503" y="3810"/>
                  <a:pt x="16914" y="4509"/>
                  <a:pt x="16914" y="5344"/>
                </a:cubicBezTo>
                <a:close/>
                <a:moveTo>
                  <a:pt x="6472" y="9154"/>
                </a:moveTo>
                <a:lnTo>
                  <a:pt x="6472" y="14114"/>
                </a:lnTo>
                <a:cubicBezTo>
                  <a:pt x="6472" y="15016"/>
                  <a:pt x="5337" y="15016"/>
                  <a:pt x="5337" y="14114"/>
                </a:cubicBezTo>
                <a:lnTo>
                  <a:pt x="5337" y="9470"/>
                </a:lnTo>
                <a:cubicBezTo>
                  <a:pt x="5337" y="9425"/>
                  <a:pt x="5295" y="9289"/>
                  <a:pt x="5169" y="9289"/>
                </a:cubicBezTo>
                <a:cubicBezTo>
                  <a:pt x="5106" y="9289"/>
                  <a:pt x="4980" y="9357"/>
                  <a:pt x="4980" y="9470"/>
                </a:cubicBezTo>
                <a:lnTo>
                  <a:pt x="4980" y="20788"/>
                </a:lnTo>
                <a:cubicBezTo>
                  <a:pt x="4980" y="21239"/>
                  <a:pt x="4644" y="21600"/>
                  <a:pt x="4223" y="21600"/>
                </a:cubicBezTo>
                <a:cubicBezTo>
                  <a:pt x="3803" y="21600"/>
                  <a:pt x="3446" y="21239"/>
                  <a:pt x="3446" y="20788"/>
                </a:cubicBezTo>
                <a:lnTo>
                  <a:pt x="3446" y="15152"/>
                </a:lnTo>
                <a:cubicBezTo>
                  <a:pt x="3446" y="15084"/>
                  <a:pt x="3383" y="14949"/>
                  <a:pt x="3278" y="14949"/>
                </a:cubicBezTo>
                <a:lnTo>
                  <a:pt x="3215" y="14949"/>
                </a:lnTo>
                <a:cubicBezTo>
                  <a:pt x="3152" y="14949"/>
                  <a:pt x="3026" y="15016"/>
                  <a:pt x="3026" y="15152"/>
                </a:cubicBezTo>
                <a:lnTo>
                  <a:pt x="3026" y="20788"/>
                </a:lnTo>
                <a:cubicBezTo>
                  <a:pt x="3026" y="21239"/>
                  <a:pt x="2668" y="21600"/>
                  <a:pt x="2269" y="21600"/>
                </a:cubicBezTo>
                <a:cubicBezTo>
                  <a:pt x="1849" y="21600"/>
                  <a:pt x="1492" y="21239"/>
                  <a:pt x="1492" y="20788"/>
                </a:cubicBezTo>
                <a:lnTo>
                  <a:pt x="1492" y="9470"/>
                </a:lnTo>
                <a:cubicBezTo>
                  <a:pt x="1492" y="9357"/>
                  <a:pt x="1429" y="9289"/>
                  <a:pt x="1324" y="9289"/>
                </a:cubicBezTo>
                <a:cubicBezTo>
                  <a:pt x="1261" y="9289"/>
                  <a:pt x="1135" y="9357"/>
                  <a:pt x="1135" y="9470"/>
                </a:cubicBezTo>
                <a:lnTo>
                  <a:pt x="1135" y="14114"/>
                </a:lnTo>
                <a:cubicBezTo>
                  <a:pt x="1135" y="15016"/>
                  <a:pt x="0" y="15016"/>
                  <a:pt x="0" y="14114"/>
                </a:cubicBezTo>
                <a:lnTo>
                  <a:pt x="0" y="9154"/>
                </a:lnTo>
                <a:cubicBezTo>
                  <a:pt x="0" y="8072"/>
                  <a:pt x="651" y="7192"/>
                  <a:pt x="1618" y="7192"/>
                </a:cubicBezTo>
                <a:lnTo>
                  <a:pt x="4812" y="7192"/>
                </a:lnTo>
                <a:cubicBezTo>
                  <a:pt x="5883" y="7192"/>
                  <a:pt x="6472" y="8072"/>
                  <a:pt x="6472" y="9154"/>
                </a:cubicBezTo>
                <a:close/>
                <a:moveTo>
                  <a:pt x="13826" y="9154"/>
                </a:moveTo>
                <a:lnTo>
                  <a:pt x="13826" y="14114"/>
                </a:lnTo>
                <a:cubicBezTo>
                  <a:pt x="13826" y="15016"/>
                  <a:pt x="12691" y="15016"/>
                  <a:pt x="12691" y="14114"/>
                </a:cubicBezTo>
                <a:lnTo>
                  <a:pt x="12691" y="9470"/>
                </a:lnTo>
                <a:cubicBezTo>
                  <a:pt x="12691" y="9425"/>
                  <a:pt x="12649" y="9289"/>
                  <a:pt x="12523" y="9289"/>
                </a:cubicBezTo>
                <a:cubicBezTo>
                  <a:pt x="12460" y="9289"/>
                  <a:pt x="12334" y="9357"/>
                  <a:pt x="12334" y="9470"/>
                </a:cubicBezTo>
                <a:lnTo>
                  <a:pt x="12334" y="20788"/>
                </a:lnTo>
                <a:cubicBezTo>
                  <a:pt x="12334" y="21239"/>
                  <a:pt x="11998" y="21600"/>
                  <a:pt x="11577" y="21600"/>
                </a:cubicBezTo>
                <a:cubicBezTo>
                  <a:pt x="11157" y="21600"/>
                  <a:pt x="10800" y="21239"/>
                  <a:pt x="10800" y="20788"/>
                </a:cubicBezTo>
                <a:lnTo>
                  <a:pt x="10800" y="15152"/>
                </a:lnTo>
                <a:cubicBezTo>
                  <a:pt x="10800" y="15084"/>
                  <a:pt x="10737" y="14949"/>
                  <a:pt x="10632" y="14949"/>
                </a:cubicBezTo>
                <a:lnTo>
                  <a:pt x="10569" y="14949"/>
                </a:lnTo>
                <a:cubicBezTo>
                  <a:pt x="10506" y="14949"/>
                  <a:pt x="10380" y="15016"/>
                  <a:pt x="10380" y="15152"/>
                </a:cubicBezTo>
                <a:lnTo>
                  <a:pt x="10380" y="20788"/>
                </a:lnTo>
                <a:cubicBezTo>
                  <a:pt x="10380" y="21239"/>
                  <a:pt x="10023" y="21600"/>
                  <a:pt x="9623" y="21600"/>
                </a:cubicBezTo>
                <a:cubicBezTo>
                  <a:pt x="9203" y="21600"/>
                  <a:pt x="8846" y="21239"/>
                  <a:pt x="8846" y="20788"/>
                </a:cubicBezTo>
                <a:lnTo>
                  <a:pt x="8846" y="9470"/>
                </a:lnTo>
                <a:cubicBezTo>
                  <a:pt x="8846" y="9357"/>
                  <a:pt x="8783" y="9289"/>
                  <a:pt x="8657" y="9289"/>
                </a:cubicBezTo>
                <a:cubicBezTo>
                  <a:pt x="8615" y="9289"/>
                  <a:pt x="8489" y="9357"/>
                  <a:pt x="8489" y="9470"/>
                </a:cubicBezTo>
                <a:lnTo>
                  <a:pt x="8489" y="14114"/>
                </a:lnTo>
                <a:cubicBezTo>
                  <a:pt x="8489" y="15016"/>
                  <a:pt x="7354" y="15016"/>
                  <a:pt x="7354" y="14114"/>
                </a:cubicBezTo>
                <a:lnTo>
                  <a:pt x="7354" y="9154"/>
                </a:lnTo>
                <a:cubicBezTo>
                  <a:pt x="7354" y="8072"/>
                  <a:pt x="8005" y="7192"/>
                  <a:pt x="8972" y="7192"/>
                </a:cubicBezTo>
                <a:lnTo>
                  <a:pt x="12166" y="7192"/>
                </a:lnTo>
                <a:cubicBezTo>
                  <a:pt x="13237" y="7192"/>
                  <a:pt x="13889" y="8072"/>
                  <a:pt x="13826" y="9154"/>
                </a:cubicBezTo>
                <a:close/>
                <a:moveTo>
                  <a:pt x="21600" y="9154"/>
                </a:moveTo>
                <a:lnTo>
                  <a:pt x="21600" y="14114"/>
                </a:lnTo>
                <a:cubicBezTo>
                  <a:pt x="21600" y="15016"/>
                  <a:pt x="20465" y="15016"/>
                  <a:pt x="20465" y="14114"/>
                </a:cubicBezTo>
                <a:lnTo>
                  <a:pt x="20465" y="9470"/>
                </a:lnTo>
                <a:cubicBezTo>
                  <a:pt x="20465" y="9425"/>
                  <a:pt x="20402" y="9289"/>
                  <a:pt x="20297" y="9289"/>
                </a:cubicBezTo>
                <a:cubicBezTo>
                  <a:pt x="20234" y="9289"/>
                  <a:pt x="20108" y="9357"/>
                  <a:pt x="20108" y="9470"/>
                </a:cubicBezTo>
                <a:lnTo>
                  <a:pt x="20108" y="20788"/>
                </a:lnTo>
                <a:cubicBezTo>
                  <a:pt x="20108" y="21239"/>
                  <a:pt x="19751" y="21600"/>
                  <a:pt x="19331" y="21600"/>
                </a:cubicBezTo>
                <a:cubicBezTo>
                  <a:pt x="18932" y="21600"/>
                  <a:pt x="18574" y="21239"/>
                  <a:pt x="18574" y="20788"/>
                </a:cubicBezTo>
                <a:lnTo>
                  <a:pt x="18574" y="15152"/>
                </a:lnTo>
                <a:cubicBezTo>
                  <a:pt x="18574" y="15084"/>
                  <a:pt x="18511" y="14949"/>
                  <a:pt x="18385" y="14949"/>
                </a:cubicBezTo>
                <a:lnTo>
                  <a:pt x="18322" y="14949"/>
                </a:lnTo>
                <a:cubicBezTo>
                  <a:pt x="18280" y="14949"/>
                  <a:pt x="18154" y="15016"/>
                  <a:pt x="18154" y="15152"/>
                </a:cubicBezTo>
                <a:lnTo>
                  <a:pt x="18154" y="20788"/>
                </a:lnTo>
                <a:cubicBezTo>
                  <a:pt x="18154" y="21239"/>
                  <a:pt x="17797" y="21600"/>
                  <a:pt x="17377" y="21600"/>
                </a:cubicBezTo>
                <a:cubicBezTo>
                  <a:pt x="16977" y="21600"/>
                  <a:pt x="16620" y="21239"/>
                  <a:pt x="16620" y="20788"/>
                </a:cubicBezTo>
                <a:lnTo>
                  <a:pt x="16620" y="9470"/>
                </a:lnTo>
                <a:cubicBezTo>
                  <a:pt x="16620" y="9357"/>
                  <a:pt x="16557" y="9289"/>
                  <a:pt x="16431" y="9289"/>
                </a:cubicBezTo>
                <a:cubicBezTo>
                  <a:pt x="16368" y="9289"/>
                  <a:pt x="16263" y="9357"/>
                  <a:pt x="16263" y="9470"/>
                </a:cubicBezTo>
                <a:lnTo>
                  <a:pt x="16263" y="14114"/>
                </a:lnTo>
                <a:cubicBezTo>
                  <a:pt x="16263" y="15016"/>
                  <a:pt x="15128" y="15016"/>
                  <a:pt x="15128" y="14114"/>
                </a:cubicBezTo>
                <a:lnTo>
                  <a:pt x="15128" y="9154"/>
                </a:lnTo>
                <a:cubicBezTo>
                  <a:pt x="15128" y="8072"/>
                  <a:pt x="15780" y="7192"/>
                  <a:pt x="16725" y="7192"/>
                </a:cubicBezTo>
                <a:lnTo>
                  <a:pt x="19940" y="7192"/>
                </a:lnTo>
                <a:cubicBezTo>
                  <a:pt x="20991" y="7192"/>
                  <a:pt x="21600" y="8072"/>
                  <a:pt x="21600" y="9154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5" name="Shape 2991"/>
          <p:cNvSpPr/>
          <p:nvPr/>
        </p:nvSpPr>
        <p:spPr>
          <a:xfrm>
            <a:off x="6204098" y="1573111"/>
            <a:ext cx="583195" cy="583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" name="Shape 2912"/>
          <p:cNvSpPr/>
          <p:nvPr/>
        </p:nvSpPr>
        <p:spPr>
          <a:xfrm>
            <a:off x="6204093" y="8210887"/>
            <a:ext cx="583200" cy="58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0" name="Shape 1342"/>
          <p:cNvSpPr/>
          <p:nvPr/>
        </p:nvSpPr>
        <p:spPr>
          <a:xfrm>
            <a:off x="10579563" y="5391150"/>
            <a:ext cx="423193" cy="7728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pt-BR" sz="5400" b="1" dirty="0" smtClean="0">
                <a:solidFill>
                  <a:srgbClr val="355C7D"/>
                </a:solidFill>
                <a:latin typeface="Roboto Bold"/>
                <a:ea typeface="Roboto Bold"/>
                <a:cs typeface="Roboto Bold"/>
              </a:rPr>
              <a:t>?</a:t>
            </a:r>
            <a:endParaRPr sz="5400" b="1" dirty="0">
              <a:solidFill>
                <a:srgbClr val="355C7D"/>
              </a:solidFill>
              <a:latin typeface="Roboto Bold"/>
              <a:ea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384512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472</Words>
  <Application>Microsoft Office PowerPoint</Application>
  <PresentationFormat>Personalizar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Helvetica</vt:lpstr>
      <vt:lpstr>Helvetica Light</vt:lpstr>
      <vt:lpstr>Helvetica Neue</vt:lpstr>
      <vt:lpstr>Roboto Bold</vt:lpstr>
      <vt:lpstr>Times New Roman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MALAGRINO Thiago</dc:creator>
  <cp:lastModifiedBy>MALAGRINO Thiago</cp:lastModifiedBy>
  <cp:revision>21</cp:revision>
  <dcterms:modified xsi:type="dcterms:W3CDTF">2017-04-26T04:26:32Z</dcterms:modified>
</cp:coreProperties>
</file>